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12"/>
  </p:notesMasterIdLst>
  <p:handoutMasterIdLst>
    <p:handoutMasterId r:id="rId13"/>
  </p:handoutMasterIdLst>
  <p:sldIdLst>
    <p:sldId id="385" r:id="rId2"/>
    <p:sldId id="348" r:id="rId3"/>
    <p:sldId id="357" r:id="rId4"/>
    <p:sldId id="353" r:id="rId5"/>
    <p:sldId id="363" r:id="rId6"/>
    <p:sldId id="387" r:id="rId7"/>
    <p:sldId id="362" r:id="rId8"/>
    <p:sldId id="386" r:id="rId9"/>
    <p:sldId id="364" r:id="rId10"/>
    <p:sldId id="384" r:id="rId11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FFFF"/>
    <a:srgbClr val="AA452E"/>
    <a:srgbClr val="FFD942"/>
    <a:srgbClr val="8A8735"/>
    <a:srgbClr val="5EAAD7"/>
    <a:srgbClr val="0B253B"/>
    <a:srgbClr val="7D891D"/>
    <a:srgbClr val="CC92DA"/>
    <a:srgbClr val="DFDFDF"/>
    <a:srgbClr val="FF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676" autoAdjust="0"/>
    <p:restoredTop sz="92647" autoAdjust="0"/>
  </p:normalViewPr>
  <p:slideViewPr>
    <p:cSldViewPr snapToGrid="0">
      <p:cViewPr varScale="1">
        <p:scale>
          <a:sx n="83" d="100"/>
          <a:sy n="83" d="100"/>
        </p:scale>
        <p:origin x="-86" y="-1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3708" y="10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0CC5FF20-094C-4B4C-8503-77856AD48D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BBAB9C37-3162-492E-B7A4-B3468F930DA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1C8A05C-B7C1-4B55-8031-F91733CCC84D}" type="datetime1">
              <a:rPr lang="ru-RU" smtClean="0"/>
              <a:pPr rtl="0"/>
              <a:t>02.05.2023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0C5772A6-A2D0-4E9E-A5BB-A4C5956808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513B8032-AFD5-4AF4-B658-6795E74657A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D7D5C99-9F83-458D-90B6-E6ED176E747E}" type="slidenum">
              <a:rPr lang="ru-RU" smtClean="0"/>
              <a:pPr rtl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013212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AF4A07A-A234-495D-B32B-66DE83DA87F0}" type="datetime1">
              <a:rPr lang="ru-RU" noProof="0" smtClean="0"/>
              <a:pPr rtl="0"/>
              <a:t>02.05.2023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99B8ACA-7904-40BD-B38E-FD81EA5319F6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32066224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99B8ACA-7904-40BD-B38E-FD81EA5319F6}" type="slidenum">
              <a:rPr lang="ru-RU" smtClean="0"/>
              <a:pPr rtl="0"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89770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99B8ACA-7904-40BD-B38E-FD81EA5319F6}" type="slidenum">
              <a:rPr lang="ru-RU" smtClean="0"/>
              <a:pPr rtl="0"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80852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99B8ACA-7904-40BD-B38E-FD81EA5319F6}" type="slidenum">
              <a:rPr lang="ru-RU" smtClean="0"/>
              <a:pPr rtl="0"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18153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99B8ACA-7904-40BD-B38E-FD81EA5319F6}" type="slidenum">
              <a:rPr lang="ru-RU" noProof="0" smtClean="0"/>
              <a:pPr rtl="0"/>
              <a:t>5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581284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99B8ACA-7904-40BD-B38E-FD81EA5319F6}" type="slidenum">
              <a:rPr lang="ru-RU" noProof="0" smtClean="0"/>
              <a:pPr rtl="0"/>
              <a:t>7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539170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99B8ACA-7904-40BD-B38E-FD81EA5319F6}" type="slidenum">
              <a:rPr lang="ru-RU" noProof="0" smtClean="0"/>
              <a:pPr rtl="0"/>
              <a:t>9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2824978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99B8ACA-7904-40BD-B38E-FD81EA5319F6}" type="slidenum">
              <a:rPr lang="en-US" smtClean="0"/>
              <a:pPr rtl="0"/>
              <a:t>10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05392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названием книги рецеп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>
            <a:extLst>
              <a:ext uri="{FF2B5EF4-FFF2-40B4-BE49-F238E27FC236}">
                <a16:creationId xmlns="" xmlns:a16="http://schemas.microsoft.com/office/drawing/2014/main" id="{1AB1659C-931B-4D88-9E3F-38E1657855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086024"/>
            <a:ext cx="12192000" cy="3771976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картинку 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434CD67-C668-42E8-AC37-E29C76B024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161" y="253423"/>
            <a:ext cx="11477512" cy="1476039"/>
          </a:xfrm>
        </p:spPr>
        <p:txBody>
          <a:bodyPr rtlCol="0" anchor="b">
            <a:noAutofit/>
          </a:bodyPr>
          <a:lstStyle>
            <a:lvl1pPr algn="l">
              <a:defRPr sz="6600" baseline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4FD748F-42E3-495F-974D-1BDF0F1FA5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4499" y="1746836"/>
            <a:ext cx="9308752" cy="638022"/>
          </a:xfrm>
        </p:spPr>
        <p:txBody>
          <a:bodyPr rtlCol="0">
            <a:normAutofit/>
          </a:bodyPr>
          <a:lstStyle>
            <a:lvl1pPr marL="0" indent="0" algn="l">
              <a:buNone/>
              <a:defRPr sz="3600" i="1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3095102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Книга Рецептов Рецеп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 44">
            <a:extLst>
              <a:ext uri="{FF2B5EF4-FFF2-40B4-BE49-F238E27FC236}">
                <a16:creationId xmlns="" xmlns:a16="http://schemas.microsoft.com/office/drawing/2014/main" id="{97A2E64D-B280-49F7-95F5-CD6A24C1EC9B}"/>
              </a:ext>
            </a:extLst>
          </p:cNvPr>
          <p:cNvSpPr/>
          <p:nvPr userDrawn="1"/>
        </p:nvSpPr>
        <p:spPr>
          <a:xfrm>
            <a:off x="8673395" y="0"/>
            <a:ext cx="3518604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3" name="Текст 3">
            <a:extLst>
              <a:ext uri="{FF2B5EF4-FFF2-40B4-BE49-F238E27FC236}">
                <a16:creationId xmlns="" xmlns:a16="http://schemas.microsoft.com/office/drawing/2014/main" id="{8FC874B6-474C-46DC-AB76-6E061A973B8A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9042842" y="493212"/>
            <a:ext cx="2856467" cy="5691020"/>
          </a:xfrm>
        </p:spPr>
        <p:txBody>
          <a:bodyPr numCol="1" rtlCol="0">
            <a:normAutofit/>
          </a:bodyPr>
          <a:lstStyle>
            <a:lvl1pPr marL="233363" indent="-233363">
              <a:lnSpc>
                <a:spcPct val="150000"/>
              </a:lnSpc>
              <a:spcBef>
                <a:spcPts val="0"/>
              </a:spcBef>
              <a:buNone/>
              <a:tabLst>
                <a:tab pos="112713" algn="r"/>
                <a:tab pos="233363" algn="l"/>
              </a:tabLst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="" xmlns:a16="http://schemas.microsoft.com/office/drawing/2014/main" id="{425F942B-DAF3-40B3-B77F-A8C9BE692B7D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9034339" y="167107"/>
            <a:ext cx="2856467" cy="267780"/>
          </a:xfrm>
        </p:spPr>
        <p:txBody>
          <a:bodyPr rtlCol="0">
            <a:noAutofit/>
          </a:bodyPr>
          <a:lstStyle>
            <a:lvl1pPr marL="0" indent="0" algn="l">
              <a:buNone/>
              <a:defRPr sz="1600" i="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AAE68E5-082A-4AFA-AC51-54889A99670B}"/>
              </a:ext>
            </a:extLst>
          </p:cNvPr>
          <p:cNvSpPr/>
          <p:nvPr userDrawn="1"/>
        </p:nvSpPr>
        <p:spPr>
          <a:xfrm>
            <a:off x="-15240" y="0"/>
            <a:ext cx="8688635" cy="11811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0" name="Подзаголовок 2">
            <a:extLst>
              <a:ext uri="{FF2B5EF4-FFF2-40B4-BE49-F238E27FC236}">
                <a16:creationId xmlns="" xmlns:a16="http://schemas.microsoft.com/office/drawing/2014/main" id="{14C40663-56FC-4BDA-A2FD-599A32A8CD2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98120" y="781224"/>
            <a:ext cx="5296301" cy="399876"/>
          </a:xfrm>
        </p:spPr>
        <p:txBody>
          <a:bodyPr rtlCol="0">
            <a:normAutofit/>
          </a:bodyPr>
          <a:lstStyle>
            <a:lvl1pPr marL="0" indent="0" algn="l">
              <a:buNone/>
              <a:defRPr sz="1600" i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Подзаголовок слайда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B7BA88D-F843-4122-A255-381B3A7EE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360" y="117834"/>
            <a:ext cx="8460035" cy="634092"/>
          </a:xfrm>
        </p:spPr>
        <p:txBody>
          <a:bodyPr rtlCol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Нажмите, чтобы добавить заголовок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="" xmlns:a16="http://schemas.microsoft.com/office/drawing/2014/main" id="{2BBF59D2-23BC-4077-814F-E2E3AE5809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8120" y="3898410"/>
            <a:ext cx="2852929" cy="1181100"/>
          </a:xfrm>
          <a:noFill/>
          <a:ln>
            <a:noFill/>
          </a:ln>
        </p:spPr>
        <p:txBody>
          <a:bodyPr tIns="91440" bIns="91440" rtlCol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i="1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6" name="Текст 3">
            <a:extLst>
              <a:ext uri="{FF2B5EF4-FFF2-40B4-BE49-F238E27FC236}">
                <a16:creationId xmlns="" xmlns:a16="http://schemas.microsoft.com/office/drawing/2014/main" id="{65B16179-CC8B-4981-9526-8E3E08E72C6A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9051718" y="6254225"/>
            <a:ext cx="2856467" cy="485941"/>
          </a:xfrm>
        </p:spPr>
        <p:txBody>
          <a:bodyPr numCol="2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5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1216BA9B-211A-403E-8645-BA7B4B23763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32432" y="1516966"/>
            <a:ext cx="2194560" cy="1508760"/>
          </a:xfrm>
          <a:solidFill>
            <a:schemeClr val="accent6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29" name="Текст 3">
            <a:extLst>
              <a:ext uri="{FF2B5EF4-FFF2-40B4-BE49-F238E27FC236}">
                <a16:creationId xmlns="" xmlns:a16="http://schemas.microsoft.com/office/drawing/2014/main" id="{B934946C-9253-40AA-84F7-378E3106E765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525169" y="1516966"/>
            <a:ext cx="2728244" cy="1474888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0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69A9EAF2-ED61-42E4-B65B-25E4AA320B1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99756" y="1078689"/>
            <a:ext cx="2852928" cy="2798064"/>
          </a:xfrm>
          <a:solidFill>
            <a:schemeClr val="accent6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38" name="Текст 3">
            <a:extLst>
              <a:ext uri="{FF2B5EF4-FFF2-40B4-BE49-F238E27FC236}">
                <a16:creationId xmlns="" xmlns:a16="http://schemas.microsoft.com/office/drawing/2014/main" id="{EED0BB26-D2F7-4112-BAFC-D9A66C9DD5EE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3525169" y="3337745"/>
            <a:ext cx="2728244" cy="1474888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9" name="Текст 3">
            <a:extLst>
              <a:ext uri="{FF2B5EF4-FFF2-40B4-BE49-F238E27FC236}">
                <a16:creationId xmlns="" xmlns:a16="http://schemas.microsoft.com/office/drawing/2014/main" id="{647B97E8-F206-4899-A05D-3CEA7763CBD7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3525169" y="5134461"/>
            <a:ext cx="2728244" cy="1474888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0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200F5F5B-FD46-4295-B012-F670E320EA6D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432432" y="3317693"/>
            <a:ext cx="2194560" cy="1508760"/>
          </a:xfrm>
          <a:solidFill>
            <a:schemeClr val="accent6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42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A15085C5-1FA2-4C89-A410-A151654D409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432432" y="5118419"/>
            <a:ext cx="2194560" cy="1508760"/>
          </a:xfrm>
          <a:solidFill>
            <a:schemeClr val="accent6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21" name="Надпись 20">
            <a:extLst>
              <a:ext uri="{FF2B5EF4-FFF2-40B4-BE49-F238E27FC236}">
                <a16:creationId xmlns="" xmlns:a16="http://schemas.microsoft.com/office/drawing/2014/main" id="{DE36BD91-F42B-477D-9347-DBA3C0FDC2DB}"/>
              </a:ext>
            </a:extLst>
          </p:cNvPr>
          <p:cNvSpPr txBox="1"/>
          <p:nvPr userDrawn="1"/>
        </p:nvSpPr>
        <p:spPr>
          <a:xfrm>
            <a:off x="3107833" y="1400373"/>
            <a:ext cx="4860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4000" kern="1200" noProof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1</a:t>
            </a:r>
          </a:p>
        </p:txBody>
      </p:sp>
      <p:sp>
        <p:nvSpPr>
          <p:cNvPr id="24" name="Надпись 23">
            <a:extLst>
              <a:ext uri="{FF2B5EF4-FFF2-40B4-BE49-F238E27FC236}">
                <a16:creationId xmlns="" xmlns:a16="http://schemas.microsoft.com/office/drawing/2014/main" id="{8F6A3EC1-DE16-42B6-9619-DF093A5C3C27}"/>
              </a:ext>
            </a:extLst>
          </p:cNvPr>
          <p:cNvSpPr txBox="1"/>
          <p:nvPr userDrawn="1"/>
        </p:nvSpPr>
        <p:spPr>
          <a:xfrm>
            <a:off x="3107833" y="3266751"/>
            <a:ext cx="4860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4000" kern="1200" noProof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2</a:t>
            </a:r>
          </a:p>
        </p:txBody>
      </p:sp>
      <p:sp>
        <p:nvSpPr>
          <p:cNvPr id="25" name="Надпись 24">
            <a:extLst>
              <a:ext uri="{FF2B5EF4-FFF2-40B4-BE49-F238E27FC236}">
                <a16:creationId xmlns="" xmlns:a16="http://schemas.microsoft.com/office/drawing/2014/main" id="{0B4FCA4B-1DE9-4156-B6E1-F7E32DF05D27}"/>
              </a:ext>
            </a:extLst>
          </p:cNvPr>
          <p:cNvSpPr txBox="1"/>
          <p:nvPr userDrawn="1"/>
        </p:nvSpPr>
        <p:spPr>
          <a:xfrm>
            <a:off x="3107833" y="5007869"/>
            <a:ext cx="4860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4000" kern="1200" noProof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="" xmlns:p14="http://schemas.microsoft.com/office/powerpoint/2010/main" val="2200143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Рецепт из книги рецеп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AAE68E5-082A-4AFA-AC51-54889A99670B}"/>
              </a:ext>
            </a:extLst>
          </p:cNvPr>
          <p:cNvSpPr/>
          <p:nvPr userDrawn="1"/>
        </p:nvSpPr>
        <p:spPr>
          <a:xfrm>
            <a:off x="-15240" y="0"/>
            <a:ext cx="12207240" cy="11811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0" name="Подзаголовок 2">
            <a:extLst>
              <a:ext uri="{FF2B5EF4-FFF2-40B4-BE49-F238E27FC236}">
                <a16:creationId xmlns="" xmlns:a16="http://schemas.microsoft.com/office/drawing/2014/main" id="{14C40663-56FC-4BDA-A2FD-599A32A8CD2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98120" y="805901"/>
            <a:ext cx="8476971" cy="375199"/>
          </a:xfrm>
        </p:spPr>
        <p:txBody>
          <a:bodyPr rtlCol="0">
            <a:normAutofit/>
          </a:bodyPr>
          <a:lstStyle>
            <a:lvl1pPr marL="0" indent="0" algn="l">
              <a:buNone/>
              <a:defRPr sz="1600" i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Подзаголовок слайда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B7BA88D-F843-4122-A255-381B3A7EE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360" y="117834"/>
            <a:ext cx="8476971" cy="634092"/>
          </a:xfrm>
        </p:spPr>
        <p:txBody>
          <a:bodyPr rtlCol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Нажмите, чтобы добавить заголовок</a:t>
            </a:r>
          </a:p>
        </p:txBody>
      </p:sp>
      <p:sp>
        <p:nvSpPr>
          <p:cNvPr id="26" name="Текст 3">
            <a:extLst>
              <a:ext uri="{FF2B5EF4-FFF2-40B4-BE49-F238E27FC236}">
                <a16:creationId xmlns="" xmlns:a16="http://schemas.microsoft.com/office/drawing/2014/main" id="{65B16179-CC8B-4981-9526-8E3E08E72C6A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8936113" y="6291373"/>
            <a:ext cx="3001647" cy="352803"/>
          </a:xfrm>
        </p:spPr>
        <p:txBody>
          <a:bodyPr numCol="1" rtlCol="0">
            <a:norm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="" xmlns:a16="http://schemas.microsoft.com/office/drawing/2014/main" id="{51D8D2EE-CE39-4FED-B22E-D2513633F89E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8946371" y="1604354"/>
            <a:ext cx="2991390" cy="4678292"/>
          </a:xfrm>
        </p:spPr>
        <p:txBody>
          <a:bodyPr numCol="1" rtlCol="0">
            <a:normAutofit/>
          </a:bodyPr>
          <a:lstStyle>
            <a:lvl1pPr marL="233363" indent="-233363">
              <a:lnSpc>
                <a:spcPct val="150000"/>
              </a:lnSpc>
              <a:spcBef>
                <a:spcPts val="0"/>
              </a:spcBef>
              <a:buNone/>
              <a:tabLst>
                <a:tab pos="112713" algn="r"/>
                <a:tab pos="233363" algn="l"/>
              </a:tabLst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7" name="Текст 3">
            <a:extLst>
              <a:ext uri="{FF2B5EF4-FFF2-40B4-BE49-F238E27FC236}">
                <a16:creationId xmlns="" xmlns:a16="http://schemas.microsoft.com/office/drawing/2014/main" id="{0A7E883A-5927-45B9-A5FB-8EFF513E0CAA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8946371" y="1295400"/>
            <a:ext cx="3024249" cy="300227"/>
          </a:xfrm>
        </p:spPr>
        <p:txBody>
          <a:bodyPr rtlCol="0">
            <a:noAutofit/>
          </a:bodyPr>
          <a:lstStyle>
            <a:lvl1pPr marL="0" indent="0" algn="l">
              <a:buNone/>
              <a:defRPr sz="1600" i="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3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85FEB9CB-F2B1-47F4-9097-30FAF794294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21380" y="1313129"/>
            <a:ext cx="2560320" cy="2560320"/>
          </a:xfrm>
          <a:solidFill>
            <a:schemeClr val="accent6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34" name="Текст 3">
            <a:extLst>
              <a:ext uri="{FF2B5EF4-FFF2-40B4-BE49-F238E27FC236}">
                <a16:creationId xmlns="" xmlns:a16="http://schemas.microsoft.com/office/drawing/2014/main" id="{18F989E1-F209-41C2-AEC2-BDDDEE48E1E5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63625" y="3878284"/>
            <a:ext cx="2316160" cy="2751276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0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45707C7B-9828-45A7-AF95-4A3BE756BBBA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168076" y="1313129"/>
            <a:ext cx="2560320" cy="2560320"/>
          </a:xfrm>
          <a:solidFill>
            <a:schemeClr val="accent6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41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56FDA5AA-A766-4B21-8377-9267FFBAE31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114771" y="1313129"/>
            <a:ext cx="2560320" cy="2560320"/>
          </a:xfrm>
          <a:solidFill>
            <a:schemeClr val="accent6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42" name="Текст 3">
            <a:extLst>
              <a:ext uri="{FF2B5EF4-FFF2-40B4-BE49-F238E27FC236}">
                <a16:creationId xmlns="" xmlns:a16="http://schemas.microsoft.com/office/drawing/2014/main" id="{5771C520-4E5C-4853-AE35-F250CB8FB5D8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3412236" y="3878284"/>
            <a:ext cx="2316160" cy="2751276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4" name="Текст 3">
            <a:extLst>
              <a:ext uri="{FF2B5EF4-FFF2-40B4-BE49-F238E27FC236}">
                <a16:creationId xmlns="" xmlns:a16="http://schemas.microsoft.com/office/drawing/2014/main" id="{5C64EC75-B525-40E2-B054-6BA5895D0794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6349484" y="3878284"/>
            <a:ext cx="2325607" cy="2751276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6" name="Текст 27">
            <a:extLst>
              <a:ext uri="{FF2B5EF4-FFF2-40B4-BE49-F238E27FC236}">
                <a16:creationId xmlns="" xmlns:a16="http://schemas.microsoft.com/office/drawing/2014/main" id="{394C56F0-EE6F-474D-AB99-995F044BCB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46371" y="213824"/>
            <a:ext cx="2991389" cy="952080"/>
          </a:xfrm>
          <a:noFill/>
          <a:ln>
            <a:noFill/>
          </a:ln>
        </p:spPr>
        <p:txBody>
          <a:bodyPr tIns="91440" bIns="91440" rtlCol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i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" name="Надпись 1">
            <a:extLst>
              <a:ext uri="{FF2B5EF4-FFF2-40B4-BE49-F238E27FC236}">
                <a16:creationId xmlns="" xmlns:a16="http://schemas.microsoft.com/office/drawing/2014/main" id="{920B6783-0F8B-4A69-A5F6-7CB50E2B23A8}"/>
              </a:ext>
            </a:extLst>
          </p:cNvPr>
          <p:cNvSpPr txBox="1"/>
          <p:nvPr userDrawn="1"/>
        </p:nvSpPr>
        <p:spPr>
          <a:xfrm>
            <a:off x="145082" y="3873449"/>
            <a:ext cx="36580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2400" kern="1200" noProof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1</a:t>
            </a:r>
          </a:p>
        </p:txBody>
      </p:sp>
      <p:sp>
        <p:nvSpPr>
          <p:cNvPr id="21" name="Надпись 20">
            <a:extLst>
              <a:ext uri="{FF2B5EF4-FFF2-40B4-BE49-F238E27FC236}">
                <a16:creationId xmlns="" xmlns:a16="http://schemas.microsoft.com/office/drawing/2014/main" id="{CC4D1335-DA11-4DAC-BCA6-7BB8B148C97F}"/>
              </a:ext>
            </a:extLst>
          </p:cNvPr>
          <p:cNvSpPr txBox="1"/>
          <p:nvPr userDrawn="1"/>
        </p:nvSpPr>
        <p:spPr>
          <a:xfrm>
            <a:off x="3098093" y="3873449"/>
            <a:ext cx="36580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2400" kern="1200" noProof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2</a:t>
            </a:r>
          </a:p>
        </p:txBody>
      </p:sp>
      <p:sp>
        <p:nvSpPr>
          <p:cNvPr id="22" name="Надпись 21">
            <a:extLst>
              <a:ext uri="{FF2B5EF4-FFF2-40B4-BE49-F238E27FC236}">
                <a16:creationId xmlns="" xmlns:a16="http://schemas.microsoft.com/office/drawing/2014/main" id="{CB8EECED-0609-4B4F-AE03-A4F22DF062BA}"/>
              </a:ext>
            </a:extLst>
          </p:cNvPr>
          <p:cNvSpPr txBox="1"/>
          <p:nvPr userDrawn="1"/>
        </p:nvSpPr>
        <p:spPr>
          <a:xfrm>
            <a:off x="6051104" y="3873449"/>
            <a:ext cx="36580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2400" kern="1200" noProof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="" xmlns:p14="http://schemas.microsoft.com/office/powerpoint/2010/main" val="892284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Рецепт из книги рецеп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6D41EDA9-50CC-431D-A9E2-D8B28F1D9DD2}"/>
              </a:ext>
            </a:extLst>
          </p:cNvPr>
          <p:cNvSpPr/>
          <p:nvPr userDrawn="1"/>
        </p:nvSpPr>
        <p:spPr>
          <a:xfrm>
            <a:off x="-15240" y="0"/>
            <a:ext cx="5788152" cy="11811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0" name="Подзаголовок 2">
            <a:extLst>
              <a:ext uri="{FF2B5EF4-FFF2-40B4-BE49-F238E27FC236}">
                <a16:creationId xmlns="" xmlns:a16="http://schemas.microsoft.com/office/drawing/2014/main" id="{14C40663-56FC-4BDA-A2FD-599A32A8CD2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366211" y="859534"/>
            <a:ext cx="3406701" cy="321566"/>
          </a:xfrm>
        </p:spPr>
        <p:txBody>
          <a:bodyPr rtlCol="0">
            <a:normAutofit/>
          </a:bodyPr>
          <a:lstStyle>
            <a:lvl1pPr marL="0" indent="0" algn="r">
              <a:buNone/>
              <a:defRPr sz="1400" i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Подзаголовок слайда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B7BA88D-F843-4122-A255-381B3A7EE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361" y="165960"/>
            <a:ext cx="5559552" cy="634092"/>
          </a:xfrm>
        </p:spPr>
        <p:txBody>
          <a:bodyPr rtlCol="0">
            <a:normAutofit/>
          </a:bodyPr>
          <a:lstStyle>
            <a:lvl1pPr algn="r">
              <a:defRPr sz="2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Нажмите, чтобы добавить заголовок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BAB15BB6-BF7A-460B-81E4-6CA74B3B1A58}"/>
              </a:ext>
            </a:extLst>
          </p:cNvPr>
          <p:cNvSpPr/>
          <p:nvPr userDrawn="1"/>
        </p:nvSpPr>
        <p:spPr>
          <a:xfrm>
            <a:off x="0" y="1181101"/>
            <a:ext cx="5788152" cy="5676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0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69A9EAF2-ED61-42E4-B65B-25E4AA320B1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84077" y="129986"/>
            <a:ext cx="1472184" cy="1444752"/>
          </a:xfrm>
          <a:solidFill>
            <a:schemeClr val="bg1"/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27" name="Текст 27">
            <a:extLst>
              <a:ext uri="{FF2B5EF4-FFF2-40B4-BE49-F238E27FC236}">
                <a16:creationId xmlns="" xmlns:a16="http://schemas.microsoft.com/office/drawing/2014/main" id="{7B211DA6-5909-4778-ACCB-FDDE1061AE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078" y="1886336"/>
            <a:ext cx="1472184" cy="1971790"/>
          </a:xfrm>
          <a:noFill/>
          <a:ln>
            <a:noFill/>
          </a:ln>
        </p:spPr>
        <p:txBody>
          <a:bodyPr tIns="91440" bIns="91440" rtlCol="0" anchor="t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i="1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4" name="Текст 3">
            <a:extLst>
              <a:ext uri="{FF2B5EF4-FFF2-40B4-BE49-F238E27FC236}">
                <a16:creationId xmlns="" xmlns:a16="http://schemas.microsoft.com/office/drawing/2014/main" id="{5EFB9AC3-DB43-4B4E-B74E-1ED156A18510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1933678" y="1886336"/>
            <a:ext cx="3745227" cy="4516873"/>
          </a:xfrm>
        </p:spPr>
        <p:txBody>
          <a:bodyPr numCol="1" rtlCol="0">
            <a:normAutofit/>
          </a:bodyPr>
          <a:lstStyle>
            <a:lvl1pPr marL="233363" indent="-233363">
              <a:lnSpc>
                <a:spcPct val="150000"/>
              </a:lnSpc>
              <a:spcBef>
                <a:spcPts val="0"/>
              </a:spcBef>
              <a:buNone/>
              <a:tabLst>
                <a:tab pos="112713" algn="r"/>
                <a:tab pos="233363" algn="l"/>
              </a:tabLst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6" name="Текст 3">
            <a:extLst>
              <a:ext uri="{FF2B5EF4-FFF2-40B4-BE49-F238E27FC236}">
                <a16:creationId xmlns="" xmlns:a16="http://schemas.microsoft.com/office/drawing/2014/main" id="{1808718C-849A-4063-A7DB-6A25E4823A61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1942554" y="6477581"/>
            <a:ext cx="3735869" cy="326903"/>
          </a:xfrm>
        </p:spPr>
        <p:txBody>
          <a:bodyPr numCol="2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7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ADBABE7C-83A0-42FB-9AB1-BD7454D9103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17143" y="296778"/>
            <a:ext cx="1874380" cy="1371600"/>
          </a:xfrm>
          <a:solidFill>
            <a:schemeClr val="accent6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38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6AA38BAD-E577-44E5-8652-7EB8884D85D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017143" y="1921978"/>
            <a:ext cx="1874380" cy="1371600"/>
          </a:xfrm>
          <a:solidFill>
            <a:schemeClr val="accent6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39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31089E30-35D5-4B63-962C-E69262F8A31B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017143" y="3547178"/>
            <a:ext cx="1874380" cy="1371600"/>
          </a:xfrm>
          <a:solidFill>
            <a:schemeClr val="accent6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40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294891CE-B5DF-4EC9-BCD1-007200ADE6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017662" y="5172377"/>
            <a:ext cx="1874380" cy="1371600"/>
          </a:xfrm>
          <a:solidFill>
            <a:schemeClr val="accent6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53" name="Текст 3">
            <a:extLst>
              <a:ext uri="{FF2B5EF4-FFF2-40B4-BE49-F238E27FC236}">
                <a16:creationId xmlns="" xmlns:a16="http://schemas.microsoft.com/office/drawing/2014/main" id="{55A40829-372A-4BD2-9DFD-55A1E0FC7A6C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8155381" y="269869"/>
            <a:ext cx="3861359" cy="1398509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55" name="Текст 3">
            <a:extLst>
              <a:ext uri="{FF2B5EF4-FFF2-40B4-BE49-F238E27FC236}">
                <a16:creationId xmlns="" xmlns:a16="http://schemas.microsoft.com/office/drawing/2014/main" id="{D3ED1463-3FDC-4F77-A490-BB128AEB35E9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8155381" y="1903490"/>
            <a:ext cx="3861359" cy="1398509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57" name="Текст 3">
            <a:extLst>
              <a:ext uri="{FF2B5EF4-FFF2-40B4-BE49-F238E27FC236}">
                <a16:creationId xmlns="" xmlns:a16="http://schemas.microsoft.com/office/drawing/2014/main" id="{66CBE1DF-E937-4AEA-A7F9-8B809516E332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8155381" y="3537111"/>
            <a:ext cx="3861359" cy="1398509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5" name="Текст 3">
            <a:extLst>
              <a:ext uri="{FF2B5EF4-FFF2-40B4-BE49-F238E27FC236}">
                <a16:creationId xmlns="" xmlns:a16="http://schemas.microsoft.com/office/drawing/2014/main" id="{4C47130C-295F-469B-8A2F-DACEF5B5A598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1927739" y="1480561"/>
            <a:ext cx="3745227" cy="313240"/>
          </a:xfrm>
        </p:spPr>
        <p:txBody>
          <a:bodyPr rtlCol="0">
            <a:noAutofit/>
          </a:bodyPr>
          <a:lstStyle>
            <a:lvl1pPr marL="0" indent="0" algn="l">
              <a:buNone/>
              <a:defRPr sz="1600" i="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59" name="Текст 3">
            <a:extLst>
              <a:ext uri="{FF2B5EF4-FFF2-40B4-BE49-F238E27FC236}">
                <a16:creationId xmlns="" xmlns:a16="http://schemas.microsoft.com/office/drawing/2014/main" id="{A93AA9FB-7091-4FF0-8330-340B0A90ACBB}"/>
              </a:ext>
            </a:extLst>
          </p:cNvPr>
          <p:cNvSpPr>
            <a:spLocks noGrp="1"/>
          </p:cNvSpPr>
          <p:nvPr>
            <p:ph type="body" sz="half" idx="37" hasCustomPrompt="1"/>
          </p:nvPr>
        </p:nvSpPr>
        <p:spPr>
          <a:xfrm>
            <a:off x="8155381" y="5170732"/>
            <a:ext cx="3861359" cy="1398509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3" name="Надпись 22">
            <a:extLst>
              <a:ext uri="{FF2B5EF4-FFF2-40B4-BE49-F238E27FC236}">
                <a16:creationId xmlns="" xmlns:a16="http://schemas.microsoft.com/office/drawing/2014/main" id="{F58024DC-2BD1-48B2-9B50-F47B3CEF4820}"/>
              </a:ext>
            </a:extLst>
          </p:cNvPr>
          <p:cNvSpPr txBox="1"/>
          <p:nvPr userDrawn="1"/>
        </p:nvSpPr>
        <p:spPr>
          <a:xfrm>
            <a:off x="7888697" y="269869"/>
            <a:ext cx="31931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1800" kern="1200" noProof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1</a:t>
            </a:r>
          </a:p>
        </p:txBody>
      </p:sp>
      <p:sp>
        <p:nvSpPr>
          <p:cNvPr id="24" name="Надпись 23">
            <a:extLst>
              <a:ext uri="{FF2B5EF4-FFF2-40B4-BE49-F238E27FC236}">
                <a16:creationId xmlns="" xmlns:a16="http://schemas.microsoft.com/office/drawing/2014/main" id="{277DCCC3-3098-4343-B77B-3D23E8F17FFD}"/>
              </a:ext>
            </a:extLst>
          </p:cNvPr>
          <p:cNvSpPr txBox="1"/>
          <p:nvPr userDrawn="1"/>
        </p:nvSpPr>
        <p:spPr>
          <a:xfrm>
            <a:off x="7888696" y="1902428"/>
            <a:ext cx="31931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1800" kern="1200" noProof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2</a:t>
            </a:r>
          </a:p>
        </p:txBody>
      </p:sp>
      <p:sp>
        <p:nvSpPr>
          <p:cNvPr id="26" name="Надпись 25">
            <a:extLst>
              <a:ext uri="{FF2B5EF4-FFF2-40B4-BE49-F238E27FC236}">
                <a16:creationId xmlns="" xmlns:a16="http://schemas.microsoft.com/office/drawing/2014/main" id="{47D9CE1B-5D25-4C27-8C90-7CA8B8B1E7EF}"/>
              </a:ext>
            </a:extLst>
          </p:cNvPr>
          <p:cNvSpPr txBox="1"/>
          <p:nvPr userDrawn="1"/>
        </p:nvSpPr>
        <p:spPr>
          <a:xfrm>
            <a:off x="7888696" y="3534987"/>
            <a:ext cx="31931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1800" kern="1200" noProof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3</a:t>
            </a:r>
          </a:p>
        </p:txBody>
      </p:sp>
      <p:sp>
        <p:nvSpPr>
          <p:cNvPr id="28" name="Надпись 27">
            <a:extLst>
              <a:ext uri="{FF2B5EF4-FFF2-40B4-BE49-F238E27FC236}">
                <a16:creationId xmlns="" xmlns:a16="http://schemas.microsoft.com/office/drawing/2014/main" id="{E4D750E6-AF88-4742-9ABE-63A5217AD198}"/>
              </a:ext>
            </a:extLst>
          </p:cNvPr>
          <p:cNvSpPr txBox="1"/>
          <p:nvPr userDrawn="1"/>
        </p:nvSpPr>
        <p:spPr>
          <a:xfrm>
            <a:off x="7888696" y="5167546"/>
            <a:ext cx="31931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1800" kern="1200" noProof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="" xmlns:p14="http://schemas.microsoft.com/office/powerpoint/2010/main" val="2147851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5 Рецепт из книги рецеп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EDAB7103-706C-4D50-B9D9-030D5A29D56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998464" cy="6858000"/>
          </a:xfrm>
          <a:solidFill>
            <a:schemeClr val="accent6">
              <a:lumMod val="20000"/>
              <a:lumOff val="80000"/>
            </a:schemeClr>
          </a:solidFill>
        </p:spPr>
        <p:txBody>
          <a:bodyPr rtlCol="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noProof="0"/>
              <a:t>Добавить картинку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484E944-0F47-4F5B-B61F-BAC4E53A4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592" y="877824"/>
            <a:ext cx="11265408" cy="1179576"/>
          </a:xfr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lang="en-US" sz="360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spcBef>
                <a:spcPts val="1000"/>
              </a:spcBef>
              <a:buFont typeface="Arial" panose="020B0604020202020204" pitchFamily="34" charset="0"/>
            </a:pPr>
            <a:r>
              <a:rPr lang="ru-RU" noProof="0"/>
              <a:t>Образец заголовка</a:t>
            </a:r>
          </a:p>
        </p:txBody>
      </p:sp>
      <p:sp>
        <p:nvSpPr>
          <p:cNvPr id="9" name="Текст 27">
            <a:extLst>
              <a:ext uri="{FF2B5EF4-FFF2-40B4-BE49-F238E27FC236}">
                <a16:creationId xmlns="" xmlns:a16="http://schemas.microsoft.com/office/drawing/2014/main" id="{40284018-877E-48C8-A60E-5EA184B0B90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5998" y="0"/>
            <a:ext cx="5879593" cy="877824"/>
          </a:xfrm>
          <a:noFill/>
          <a:ln>
            <a:noFill/>
          </a:ln>
        </p:spPr>
        <p:txBody>
          <a:bodyPr tIns="91440" bIns="91440" rtlCol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1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="" xmlns:a16="http://schemas.microsoft.com/office/drawing/2014/main" id="{861167B6-9741-49DA-A7AF-E1A3352D10C8}"/>
              </a:ext>
            </a:extLst>
          </p:cNvPr>
          <p:cNvSpPr>
            <a:spLocks noGrp="1"/>
          </p:cNvSpPr>
          <p:nvPr>
            <p:ph type="subTitle" idx="20" hasCustomPrompt="1"/>
          </p:nvPr>
        </p:nvSpPr>
        <p:spPr>
          <a:xfrm>
            <a:off x="8785299" y="1735834"/>
            <a:ext cx="3406701" cy="321566"/>
          </a:xfrm>
        </p:spPr>
        <p:txBody>
          <a:bodyPr rtlCol="0">
            <a:normAutofit/>
          </a:bodyPr>
          <a:lstStyle>
            <a:lvl1pPr marL="0" indent="0" algn="r">
              <a:buNone/>
              <a:defRPr sz="1200" i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Подзаголовок слайда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913599A2-48DF-45BA-9425-12A5FBCF838E}"/>
              </a:ext>
            </a:extLst>
          </p:cNvPr>
          <p:cNvSpPr/>
          <p:nvPr userDrawn="1"/>
        </p:nvSpPr>
        <p:spPr>
          <a:xfrm>
            <a:off x="5992994" y="6316980"/>
            <a:ext cx="6199006" cy="5410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Текст 3">
            <a:extLst>
              <a:ext uri="{FF2B5EF4-FFF2-40B4-BE49-F238E27FC236}">
                <a16:creationId xmlns="" xmlns:a16="http://schemas.microsoft.com/office/drawing/2014/main" id="{5E29445D-5852-4685-99FA-F6D0EEB71907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096000" y="2181537"/>
            <a:ext cx="2856467" cy="267780"/>
          </a:xfrm>
        </p:spPr>
        <p:txBody>
          <a:bodyPr rtlCol="0">
            <a:noAutofit/>
          </a:bodyPr>
          <a:lstStyle>
            <a:lvl1pPr marL="0" indent="0" algn="l">
              <a:buNone/>
              <a:defRPr sz="1600" i="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7" name="Текст 3">
            <a:extLst>
              <a:ext uri="{FF2B5EF4-FFF2-40B4-BE49-F238E27FC236}">
                <a16:creationId xmlns="" xmlns:a16="http://schemas.microsoft.com/office/drawing/2014/main" id="{F8A5A1E2-D455-4943-B46C-912CF46ABA90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095999" y="2449317"/>
            <a:ext cx="5879592" cy="1801368"/>
          </a:xfrm>
          <a:noFill/>
        </p:spPr>
        <p:txBody>
          <a:bodyPr wrap="square" numCol="2" spcCol="457200"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i="1" dirty="0"/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8" name="Текст 3">
            <a:extLst>
              <a:ext uri="{FF2B5EF4-FFF2-40B4-BE49-F238E27FC236}">
                <a16:creationId xmlns="" xmlns:a16="http://schemas.microsoft.com/office/drawing/2014/main" id="{03CEA5B5-2DFF-4730-B1C1-7297D81876B7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095999" y="4250685"/>
            <a:ext cx="5879592" cy="2014859"/>
          </a:xfrm>
        </p:spPr>
        <p:txBody>
          <a:bodyPr numCol="2" rtlCol="0">
            <a:normAutofit/>
          </a:bodyPr>
          <a:lstStyle>
            <a:lvl1pPr marL="228600" indent="-228600">
              <a:buClr>
                <a:schemeClr val="accent6">
                  <a:lumMod val="50000"/>
                </a:schemeClr>
              </a:buClr>
              <a:buSzPct val="120000"/>
              <a:buFont typeface="+mj-lt"/>
              <a:buAutoNum type="arabicPeriod"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="" xmlns:a16="http://schemas.microsoft.com/office/drawing/2014/main" id="{2B63EEB8-169F-4E42-8938-2B33C50057D9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6095997" y="6366423"/>
            <a:ext cx="5879593" cy="398762"/>
          </a:xfrm>
        </p:spPr>
        <p:txBody>
          <a:bodyPr numCol="1" rtlCol="0">
            <a:norm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</p:spTree>
    <p:extLst>
      <p:ext uri="{BB962C8B-B14F-4D97-AF65-F5344CB8AC3E}">
        <p14:creationId xmlns="" xmlns:p14="http://schemas.microsoft.com/office/powerpoint/2010/main" val="3109163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раздела книги рецептов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C5B73CD6-4AD9-41DA-9481-BA512E885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81701" y="83820"/>
            <a:ext cx="6050280" cy="1325563"/>
          </a:xfr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Нажмите, чтобы добавить заголовок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="" xmlns:a16="http://schemas.microsoft.com/office/drawing/2014/main" id="{4EB3484B-5E1B-4FB8-9C34-B8AAEEA2C62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7912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картинку </a:t>
            </a:r>
          </a:p>
        </p:txBody>
      </p:sp>
    </p:spTree>
    <p:extLst>
      <p:ext uri="{BB962C8B-B14F-4D97-AF65-F5344CB8AC3E}">
        <p14:creationId xmlns="" xmlns:p14="http://schemas.microsoft.com/office/powerpoint/2010/main" val="11457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 Книга Рецептов Рецеп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69A9EAF2-ED61-42E4-B65B-25E4AA320B1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-7220" y="1181100"/>
            <a:ext cx="5790659" cy="5676900"/>
          </a:xfrm>
          <a:solidFill>
            <a:schemeClr val="accent3">
              <a:lumMod val="20000"/>
              <a:lumOff val="80000"/>
            </a:schemeClr>
          </a:solidFill>
        </p:spPr>
        <p:txBody>
          <a:bodyPr rtlCol="0" anchor="ctr" anchorCtr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25" name="Текст 3">
            <a:extLst>
              <a:ext uri="{FF2B5EF4-FFF2-40B4-BE49-F238E27FC236}">
                <a16:creationId xmlns="" xmlns:a16="http://schemas.microsoft.com/office/drawing/2014/main" id="{02D6ECAC-8814-4C60-BF83-103E85E412C4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018265" y="3734155"/>
            <a:ext cx="5919495" cy="2531389"/>
          </a:xfrm>
        </p:spPr>
        <p:txBody>
          <a:bodyPr numCol="2" rtlCol="0">
            <a:normAutofit/>
          </a:bodyPr>
          <a:lstStyle>
            <a:lvl1pPr marL="228600" indent="-228600">
              <a:buClr>
                <a:schemeClr val="accent3">
                  <a:lumMod val="50000"/>
                </a:schemeClr>
              </a:buClr>
              <a:buSzPct val="120000"/>
              <a:buFont typeface="+mj-lt"/>
              <a:buAutoNum type="arabicPeriod"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4" name="Текст 3">
            <a:extLst>
              <a:ext uri="{FF2B5EF4-FFF2-40B4-BE49-F238E27FC236}">
                <a16:creationId xmlns="" xmlns:a16="http://schemas.microsoft.com/office/drawing/2014/main" id="{C7B6AD5B-AEF5-4540-940C-B1E1FEA3BCAB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018265" y="3406597"/>
            <a:ext cx="5919495" cy="267780"/>
          </a:xfrm>
        </p:spPr>
        <p:txBody>
          <a:bodyPr rtlCol="0">
            <a:noAutofit/>
          </a:bodyPr>
          <a:lstStyle>
            <a:lvl1pPr marL="0" indent="0" algn="l">
              <a:buNone/>
              <a:defRPr sz="1600" i="0">
                <a:solidFill>
                  <a:schemeClr val="accent3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3" name="Текст 3">
            <a:extLst>
              <a:ext uri="{FF2B5EF4-FFF2-40B4-BE49-F238E27FC236}">
                <a16:creationId xmlns="" xmlns:a16="http://schemas.microsoft.com/office/drawing/2014/main" id="{8FC874B6-474C-46DC-AB76-6E061A973B8A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027995" y="1576050"/>
            <a:ext cx="5909765" cy="1778314"/>
          </a:xfrm>
        </p:spPr>
        <p:txBody>
          <a:bodyPr numCol="2" rtlCol="0">
            <a:normAutofit/>
          </a:bodyPr>
          <a:lstStyle>
            <a:lvl1pPr marL="233363" indent="-233363">
              <a:lnSpc>
                <a:spcPct val="100000"/>
              </a:lnSpc>
              <a:spcBef>
                <a:spcPts val="0"/>
              </a:spcBef>
              <a:buNone/>
              <a:tabLst>
                <a:tab pos="112713" algn="r"/>
                <a:tab pos="233363" algn="l"/>
              </a:tabLst>
              <a:defRPr sz="12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="" xmlns:a16="http://schemas.microsoft.com/office/drawing/2014/main" id="{425F942B-DAF3-40B3-B77F-A8C9BE692B7D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020775" y="1290047"/>
            <a:ext cx="5919495" cy="267780"/>
          </a:xfrm>
        </p:spPr>
        <p:txBody>
          <a:bodyPr rtlCol="0">
            <a:noAutofit/>
          </a:bodyPr>
          <a:lstStyle>
            <a:lvl1pPr marL="0" indent="0" algn="l">
              <a:buNone/>
              <a:defRPr sz="1600" i="0">
                <a:solidFill>
                  <a:schemeClr val="accent3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AAE68E5-082A-4AFA-AC51-54889A99670B}"/>
              </a:ext>
            </a:extLst>
          </p:cNvPr>
          <p:cNvSpPr/>
          <p:nvPr userDrawn="1"/>
        </p:nvSpPr>
        <p:spPr>
          <a:xfrm>
            <a:off x="-15240" y="0"/>
            <a:ext cx="12207240" cy="11811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1" name="Текст 3">
            <a:extLst>
              <a:ext uri="{FF2B5EF4-FFF2-40B4-BE49-F238E27FC236}">
                <a16:creationId xmlns="" xmlns:a16="http://schemas.microsoft.com/office/drawing/2014/main" id="{522CA51A-0C04-4FC6-8732-A2C2343AF5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401387" y="877386"/>
            <a:ext cx="2562683" cy="228601"/>
          </a:xfrm>
        </p:spPr>
        <p:txBody>
          <a:bodyPr rtlCol="0">
            <a:normAutofit/>
          </a:bodyPr>
          <a:lstStyle>
            <a:lvl1pPr marL="0" indent="0" algn="r">
              <a:buNone/>
              <a:defRPr sz="1100" i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0" name="Подзаголовок 2">
            <a:extLst>
              <a:ext uri="{FF2B5EF4-FFF2-40B4-BE49-F238E27FC236}">
                <a16:creationId xmlns="" xmlns:a16="http://schemas.microsoft.com/office/drawing/2014/main" id="{14C40663-56FC-4BDA-A2FD-599A32A8CD2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98120" y="805901"/>
            <a:ext cx="9144000" cy="375199"/>
          </a:xfrm>
        </p:spPr>
        <p:txBody>
          <a:bodyPr rtlCol="0">
            <a:normAutofit/>
          </a:bodyPr>
          <a:lstStyle>
            <a:lvl1pPr marL="0" indent="0" algn="l">
              <a:buNone/>
              <a:defRPr sz="1600" i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B7BA88D-F843-4122-A255-381B3A7EE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360" y="117834"/>
            <a:ext cx="11724400" cy="634092"/>
          </a:xfrm>
        </p:spPr>
        <p:txBody>
          <a:bodyPr rtlCol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Нажмите, чтобы добавить заголовок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="" xmlns:a16="http://schemas.microsoft.com/office/drawing/2014/main" id="{2BBF59D2-23BC-4077-814F-E2E3AE5809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75460" y="4992427"/>
            <a:ext cx="1944124" cy="1020891"/>
          </a:xfr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tIns="91440" bIns="91440" rtlCol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i="1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6" name="Текст 3">
            <a:extLst>
              <a:ext uri="{FF2B5EF4-FFF2-40B4-BE49-F238E27FC236}">
                <a16:creationId xmlns="" xmlns:a16="http://schemas.microsoft.com/office/drawing/2014/main" id="{65B16179-CC8B-4981-9526-8E3E08E72C6A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6018265" y="6291373"/>
            <a:ext cx="5919495" cy="352803"/>
          </a:xfrm>
        </p:spPr>
        <p:txBody>
          <a:bodyPr numCol="1" rtlCol="0">
            <a:norm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</p:spTree>
    <p:extLst>
      <p:ext uri="{BB962C8B-B14F-4D97-AF65-F5344CB8AC3E}">
        <p14:creationId xmlns="" xmlns:p14="http://schemas.microsoft.com/office/powerpoint/2010/main" val="3851266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Книга Рецептов Рецеп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 44">
            <a:extLst>
              <a:ext uri="{FF2B5EF4-FFF2-40B4-BE49-F238E27FC236}">
                <a16:creationId xmlns="" xmlns:a16="http://schemas.microsoft.com/office/drawing/2014/main" id="{97A2E64D-B280-49F7-95F5-CD6A24C1EC9B}"/>
              </a:ext>
            </a:extLst>
          </p:cNvPr>
          <p:cNvSpPr/>
          <p:nvPr userDrawn="1"/>
        </p:nvSpPr>
        <p:spPr>
          <a:xfrm>
            <a:off x="8673395" y="0"/>
            <a:ext cx="3518604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3" name="Текст 3">
            <a:extLst>
              <a:ext uri="{FF2B5EF4-FFF2-40B4-BE49-F238E27FC236}">
                <a16:creationId xmlns="" xmlns:a16="http://schemas.microsoft.com/office/drawing/2014/main" id="{8FC874B6-474C-46DC-AB76-6E061A973B8A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9042842" y="493212"/>
            <a:ext cx="2856467" cy="5691020"/>
          </a:xfrm>
        </p:spPr>
        <p:txBody>
          <a:bodyPr numCol="1" rtlCol="0">
            <a:normAutofit/>
          </a:bodyPr>
          <a:lstStyle>
            <a:lvl1pPr marL="233363" indent="-233363">
              <a:lnSpc>
                <a:spcPct val="150000"/>
              </a:lnSpc>
              <a:spcBef>
                <a:spcPts val="0"/>
              </a:spcBef>
              <a:buNone/>
              <a:tabLst>
                <a:tab pos="112713" algn="r"/>
                <a:tab pos="233363" algn="l"/>
              </a:tabLst>
              <a:defRPr sz="12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="" xmlns:a16="http://schemas.microsoft.com/office/drawing/2014/main" id="{425F942B-DAF3-40B3-B77F-A8C9BE692B7D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9034339" y="167107"/>
            <a:ext cx="2856467" cy="267780"/>
          </a:xfrm>
        </p:spPr>
        <p:txBody>
          <a:bodyPr rtlCol="0">
            <a:noAutofit/>
          </a:bodyPr>
          <a:lstStyle>
            <a:lvl1pPr marL="0" indent="0" algn="l">
              <a:buNone/>
              <a:defRPr sz="1600" i="0">
                <a:solidFill>
                  <a:schemeClr val="accent3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AAE68E5-082A-4AFA-AC51-54889A99670B}"/>
              </a:ext>
            </a:extLst>
          </p:cNvPr>
          <p:cNvSpPr/>
          <p:nvPr userDrawn="1"/>
        </p:nvSpPr>
        <p:spPr>
          <a:xfrm>
            <a:off x="-15240" y="0"/>
            <a:ext cx="8688635" cy="11811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0" name="Подзаголовок 2">
            <a:extLst>
              <a:ext uri="{FF2B5EF4-FFF2-40B4-BE49-F238E27FC236}">
                <a16:creationId xmlns="" xmlns:a16="http://schemas.microsoft.com/office/drawing/2014/main" id="{14C40663-56FC-4BDA-A2FD-599A32A8CD2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98120" y="781224"/>
            <a:ext cx="5296301" cy="399876"/>
          </a:xfrm>
        </p:spPr>
        <p:txBody>
          <a:bodyPr rtlCol="0">
            <a:normAutofit/>
          </a:bodyPr>
          <a:lstStyle>
            <a:lvl1pPr marL="0" indent="0" algn="l">
              <a:buNone/>
              <a:defRPr sz="1600" i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Подзаголовок слайда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B7BA88D-F843-4122-A255-381B3A7EE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360" y="117834"/>
            <a:ext cx="8460035" cy="634092"/>
          </a:xfrm>
        </p:spPr>
        <p:txBody>
          <a:bodyPr rtlCol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Нажмите, чтобы добавить заголовок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="" xmlns:a16="http://schemas.microsoft.com/office/drawing/2014/main" id="{2BBF59D2-23BC-4077-814F-E2E3AE5809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8120" y="3898410"/>
            <a:ext cx="2852929" cy="1181100"/>
          </a:xfrm>
          <a:noFill/>
          <a:ln>
            <a:noFill/>
          </a:ln>
        </p:spPr>
        <p:txBody>
          <a:bodyPr tIns="91440" bIns="91440" rtlCol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i="1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6" name="Текст 3">
            <a:extLst>
              <a:ext uri="{FF2B5EF4-FFF2-40B4-BE49-F238E27FC236}">
                <a16:creationId xmlns="" xmlns:a16="http://schemas.microsoft.com/office/drawing/2014/main" id="{65B16179-CC8B-4981-9526-8E3E08E72C6A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9051718" y="6254225"/>
            <a:ext cx="2856467" cy="485941"/>
          </a:xfrm>
        </p:spPr>
        <p:txBody>
          <a:bodyPr numCol="2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5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1216BA9B-211A-403E-8645-BA7B4B23763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32432" y="1516966"/>
            <a:ext cx="2194560" cy="1508760"/>
          </a:xfrm>
          <a:solidFill>
            <a:schemeClr val="accent3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29" name="Текст 3">
            <a:extLst>
              <a:ext uri="{FF2B5EF4-FFF2-40B4-BE49-F238E27FC236}">
                <a16:creationId xmlns="" xmlns:a16="http://schemas.microsoft.com/office/drawing/2014/main" id="{B934946C-9253-40AA-84F7-378E3106E765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525169" y="1516966"/>
            <a:ext cx="2728244" cy="1474888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0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69A9EAF2-ED61-42E4-B65B-25E4AA320B1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99756" y="1078689"/>
            <a:ext cx="2852928" cy="2798064"/>
          </a:xfrm>
          <a:solidFill>
            <a:schemeClr val="accent3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38" name="Текст 3">
            <a:extLst>
              <a:ext uri="{FF2B5EF4-FFF2-40B4-BE49-F238E27FC236}">
                <a16:creationId xmlns="" xmlns:a16="http://schemas.microsoft.com/office/drawing/2014/main" id="{EED0BB26-D2F7-4112-BAFC-D9A66C9DD5EE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3525169" y="3337745"/>
            <a:ext cx="2728244" cy="1474888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9" name="Текст 3">
            <a:extLst>
              <a:ext uri="{FF2B5EF4-FFF2-40B4-BE49-F238E27FC236}">
                <a16:creationId xmlns="" xmlns:a16="http://schemas.microsoft.com/office/drawing/2014/main" id="{647B97E8-F206-4899-A05D-3CEA7763CBD7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3525169" y="5134461"/>
            <a:ext cx="2728244" cy="1474888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0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200F5F5B-FD46-4295-B012-F670E320EA6D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432432" y="3317693"/>
            <a:ext cx="2194560" cy="1508760"/>
          </a:xfrm>
          <a:solidFill>
            <a:schemeClr val="accent3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42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A15085C5-1FA2-4C89-A410-A151654D409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432432" y="5118419"/>
            <a:ext cx="2194560" cy="1508760"/>
          </a:xfrm>
          <a:solidFill>
            <a:schemeClr val="accent3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21" name="Надпись 20">
            <a:extLst>
              <a:ext uri="{FF2B5EF4-FFF2-40B4-BE49-F238E27FC236}">
                <a16:creationId xmlns="" xmlns:a16="http://schemas.microsoft.com/office/drawing/2014/main" id="{DE36BD91-F42B-477D-9347-DBA3C0FDC2DB}"/>
              </a:ext>
            </a:extLst>
          </p:cNvPr>
          <p:cNvSpPr txBox="1"/>
          <p:nvPr userDrawn="1"/>
        </p:nvSpPr>
        <p:spPr>
          <a:xfrm>
            <a:off x="3107833" y="1400373"/>
            <a:ext cx="4860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4000" kern="1200" noProof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1</a:t>
            </a:r>
          </a:p>
        </p:txBody>
      </p:sp>
      <p:sp>
        <p:nvSpPr>
          <p:cNvPr id="24" name="Надпись 23">
            <a:extLst>
              <a:ext uri="{FF2B5EF4-FFF2-40B4-BE49-F238E27FC236}">
                <a16:creationId xmlns="" xmlns:a16="http://schemas.microsoft.com/office/drawing/2014/main" id="{8F6A3EC1-DE16-42B6-9619-DF093A5C3C27}"/>
              </a:ext>
            </a:extLst>
          </p:cNvPr>
          <p:cNvSpPr txBox="1"/>
          <p:nvPr userDrawn="1"/>
        </p:nvSpPr>
        <p:spPr>
          <a:xfrm>
            <a:off x="3107833" y="3266751"/>
            <a:ext cx="4860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4000" kern="1200" noProof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2</a:t>
            </a:r>
          </a:p>
        </p:txBody>
      </p:sp>
      <p:sp>
        <p:nvSpPr>
          <p:cNvPr id="25" name="Надпись 24">
            <a:extLst>
              <a:ext uri="{FF2B5EF4-FFF2-40B4-BE49-F238E27FC236}">
                <a16:creationId xmlns="" xmlns:a16="http://schemas.microsoft.com/office/drawing/2014/main" id="{0B4FCA4B-1DE9-4156-B6E1-F7E32DF05D27}"/>
              </a:ext>
            </a:extLst>
          </p:cNvPr>
          <p:cNvSpPr txBox="1"/>
          <p:nvPr userDrawn="1"/>
        </p:nvSpPr>
        <p:spPr>
          <a:xfrm>
            <a:off x="3107833" y="5007869"/>
            <a:ext cx="4860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4000" kern="1200" noProof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="" xmlns:p14="http://schemas.microsoft.com/office/powerpoint/2010/main" val="722751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 Рецепт из книги рецеп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AAE68E5-082A-4AFA-AC51-54889A99670B}"/>
              </a:ext>
            </a:extLst>
          </p:cNvPr>
          <p:cNvSpPr/>
          <p:nvPr userDrawn="1"/>
        </p:nvSpPr>
        <p:spPr>
          <a:xfrm>
            <a:off x="-15240" y="0"/>
            <a:ext cx="12207240" cy="11811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0" name="Подзаголовок 2">
            <a:extLst>
              <a:ext uri="{FF2B5EF4-FFF2-40B4-BE49-F238E27FC236}">
                <a16:creationId xmlns="" xmlns:a16="http://schemas.microsoft.com/office/drawing/2014/main" id="{14C40663-56FC-4BDA-A2FD-599A32A8CD2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98120" y="805901"/>
            <a:ext cx="8476971" cy="375199"/>
          </a:xfrm>
        </p:spPr>
        <p:txBody>
          <a:bodyPr rtlCol="0">
            <a:normAutofit/>
          </a:bodyPr>
          <a:lstStyle>
            <a:lvl1pPr marL="0" indent="0" algn="l">
              <a:buNone/>
              <a:defRPr sz="1600" i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Подзаголовок слайда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B7BA88D-F843-4122-A255-381B3A7EE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360" y="117834"/>
            <a:ext cx="8476971" cy="634092"/>
          </a:xfrm>
        </p:spPr>
        <p:txBody>
          <a:bodyPr rtlCol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Нажмите, чтобы добавить заголовок</a:t>
            </a:r>
          </a:p>
        </p:txBody>
      </p:sp>
      <p:sp>
        <p:nvSpPr>
          <p:cNvPr id="26" name="Текст 3">
            <a:extLst>
              <a:ext uri="{FF2B5EF4-FFF2-40B4-BE49-F238E27FC236}">
                <a16:creationId xmlns="" xmlns:a16="http://schemas.microsoft.com/office/drawing/2014/main" id="{65B16179-CC8B-4981-9526-8E3E08E72C6A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8936113" y="6291373"/>
            <a:ext cx="3001647" cy="352803"/>
          </a:xfrm>
        </p:spPr>
        <p:txBody>
          <a:bodyPr numCol="1" rtlCol="0">
            <a:norm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="" xmlns:a16="http://schemas.microsoft.com/office/drawing/2014/main" id="{51D8D2EE-CE39-4FED-B22E-D2513633F89E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8946371" y="1604354"/>
            <a:ext cx="2991390" cy="4678292"/>
          </a:xfrm>
        </p:spPr>
        <p:txBody>
          <a:bodyPr numCol="1" rtlCol="0">
            <a:normAutofit/>
          </a:bodyPr>
          <a:lstStyle>
            <a:lvl1pPr marL="233363" indent="-233363">
              <a:lnSpc>
                <a:spcPct val="150000"/>
              </a:lnSpc>
              <a:spcBef>
                <a:spcPts val="0"/>
              </a:spcBef>
              <a:buNone/>
              <a:tabLst>
                <a:tab pos="112713" algn="r"/>
                <a:tab pos="233363" algn="l"/>
              </a:tabLst>
              <a:defRPr sz="12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7" name="Текст 3">
            <a:extLst>
              <a:ext uri="{FF2B5EF4-FFF2-40B4-BE49-F238E27FC236}">
                <a16:creationId xmlns="" xmlns:a16="http://schemas.microsoft.com/office/drawing/2014/main" id="{0A7E883A-5927-45B9-A5FB-8EFF513E0CAA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8946371" y="1295400"/>
            <a:ext cx="3024249" cy="300227"/>
          </a:xfrm>
        </p:spPr>
        <p:txBody>
          <a:bodyPr rtlCol="0">
            <a:noAutofit/>
          </a:bodyPr>
          <a:lstStyle>
            <a:lvl1pPr marL="0" indent="0" algn="l">
              <a:buNone/>
              <a:defRPr sz="1600" i="0">
                <a:solidFill>
                  <a:schemeClr val="accent3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3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85FEB9CB-F2B1-47F4-9097-30FAF794294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21380" y="1313129"/>
            <a:ext cx="2560320" cy="2560320"/>
          </a:xfrm>
          <a:solidFill>
            <a:schemeClr val="accent3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34" name="Текст 3">
            <a:extLst>
              <a:ext uri="{FF2B5EF4-FFF2-40B4-BE49-F238E27FC236}">
                <a16:creationId xmlns="" xmlns:a16="http://schemas.microsoft.com/office/drawing/2014/main" id="{18F989E1-F209-41C2-AEC2-BDDDEE48E1E5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63625" y="3878284"/>
            <a:ext cx="2316160" cy="2751276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0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45707C7B-9828-45A7-AF95-4A3BE756BBBA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168076" y="1313129"/>
            <a:ext cx="2560320" cy="2560320"/>
          </a:xfrm>
          <a:solidFill>
            <a:schemeClr val="accent3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41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56FDA5AA-A766-4B21-8377-9267FFBAE31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114771" y="1313129"/>
            <a:ext cx="2560320" cy="2560320"/>
          </a:xfrm>
          <a:solidFill>
            <a:schemeClr val="accent3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42" name="Текст 3">
            <a:extLst>
              <a:ext uri="{FF2B5EF4-FFF2-40B4-BE49-F238E27FC236}">
                <a16:creationId xmlns="" xmlns:a16="http://schemas.microsoft.com/office/drawing/2014/main" id="{5771C520-4E5C-4853-AE35-F250CB8FB5D8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3412236" y="3878284"/>
            <a:ext cx="2316160" cy="2751276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4" name="Текст 3">
            <a:extLst>
              <a:ext uri="{FF2B5EF4-FFF2-40B4-BE49-F238E27FC236}">
                <a16:creationId xmlns="" xmlns:a16="http://schemas.microsoft.com/office/drawing/2014/main" id="{5C64EC75-B525-40E2-B054-6BA5895D0794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6349484" y="3878284"/>
            <a:ext cx="2325607" cy="2751276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6" name="Текст 27">
            <a:extLst>
              <a:ext uri="{FF2B5EF4-FFF2-40B4-BE49-F238E27FC236}">
                <a16:creationId xmlns="" xmlns:a16="http://schemas.microsoft.com/office/drawing/2014/main" id="{394C56F0-EE6F-474D-AB99-995F044BCB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46371" y="213824"/>
            <a:ext cx="2991389" cy="952080"/>
          </a:xfrm>
          <a:noFill/>
          <a:ln>
            <a:noFill/>
          </a:ln>
        </p:spPr>
        <p:txBody>
          <a:bodyPr tIns="91440" bIns="91440" rtlCol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i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" name="Надпись 1">
            <a:extLst>
              <a:ext uri="{FF2B5EF4-FFF2-40B4-BE49-F238E27FC236}">
                <a16:creationId xmlns="" xmlns:a16="http://schemas.microsoft.com/office/drawing/2014/main" id="{920B6783-0F8B-4A69-A5F6-7CB50E2B23A8}"/>
              </a:ext>
            </a:extLst>
          </p:cNvPr>
          <p:cNvSpPr txBox="1"/>
          <p:nvPr userDrawn="1"/>
        </p:nvSpPr>
        <p:spPr>
          <a:xfrm>
            <a:off x="145082" y="3873449"/>
            <a:ext cx="36580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2400" kern="1200" noProof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1</a:t>
            </a:r>
          </a:p>
        </p:txBody>
      </p:sp>
      <p:sp>
        <p:nvSpPr>
          <p:cNvPr id="21" name="Надпись 20">
            <a:extLst>
              <a:ext uri="{FF2B5EF4-FFF2-40B4-BE49-F238E27FC236}">
                <a16:creationId xmlns="" xmlns:a16="http://schemas.microsoft.com/office/drawing/2014/main" id="{CC4D1335-DA11-4DAC-BCA6-7BB8B148C97F}"/>
              </a:ext>
            </a:extLst>
          </p:cNvPr>
          <p:cNvSpPr txBox="1"/>
          <p:nvPr userDrawn="1"/>
        </p:nvSpPr>
        <p:spPr>
          <a:xfrm>
            <a:off x="3098093" y="3873449"/>
            <a:ext cx="36580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2400" kern="1200" noProof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2</a:t>
            </a:r>
          </a:p>
        </p:txBody>
      </p:sp>
      <p:sp>
        <p:nvSpPr>
          <p:cNvPr id="22" name="Надпись 21">
            <a:extLst>
              <a:ext uri="{FF2B5EF4-FFF2-40B4-BE49-F238E27FC236}">
                <a16:creationId xmlns="" xmlns:a16="http://schemas.microsoft.com/office/drawing/2014/main" id="{CB8EECED-0609-4B4F-AE03-A4F22DF062BA}"/>
              </a:ext>
            </a:extLst>
          </p:cNvPr>
          <p:cNvSpPr txBox="1"/>
          <p:nvPr userDrawn="1"/>
        </p:nvSpPr>
        <p:spPr>
          <a:xfrm>
            <a:off x="6051104" y="3873449"/>
            <a:ext cx="36580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2400" kern="1200" noProof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="" xmlns:p14="http://schemas.microsoft.com/office/powerpoint/2010/main" val="984044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Книга Рецептов Рецеп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6D41EDA9-50CC-431D-A9E2-D8B28F1D9DD2}"/>
              </a:ext>
            </a:extLst>
          </p:cNvPr>
          <p:cNvSpPr/>
          <p:nvPr userDrawn="1"/>
        </p:nvSpPr>
        <p:spPr>
          <a:xfrm>
            <a:off x="-15240" y="0"/>
            <a:ext cx="5788152" cy="11811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0" name="Подзаголовок 2">
            <a:extLst>
              <a:ext uri="{FF2B5EF4-FFF2-40B4-BE49-F238E27FC236}">
                <a16:creationId xmlns="" xmlns:a16="http://schemas.microsoft.com/office/drawing/2014/main" id="{14C40663-56FC-4BDA-A2FD-599A32A8CD2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366211" y="859534"/>
            <a:ext cx="3406701" cy="321566"/>
          </a:xfrm>
        </p:spPr>
        <p:txBody>
          <a:bodyPr rtlCol="0">
            <a:normAutofit/>
          </a:bodyPr>
          <a:lstStyle>
            <a:lvl1pPr marL="0" indent="0" algn="r">
              <a:buNone/>
              <a:defRPr sz="1400" i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Подзаголовок слайда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B7BA88D-F843-4122-A255-381B3A7EE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361" y="165960"/>
            <a:ext cx="5559552" cy="634092"/>
          </a:xfrm>
        </p:spPr>
        <p:txBody>
          <a:bodyPr rtlCol="0">
            <a:normAutofit/>
          </a:bodyPr>
          <a:lstStyle>
            <a:lvl1pPr algn="r">
              <a:defRPr sz="2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Нажмите, чтобы добавить заголовок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BAB15BB6-BF7A-460B-81E4-6CA74B3B1A58}"/>
              </a:ext>
            </a:extLst>
          </p:cNvPr>
          <p:cNvSpPr/>
          <p:nvPr userDrawn="1"/>
        </p:nvSpPr>
        <p:spPr>
          <a:xfrm>
            <a:off x="0" y="1181101"/>
            <a:ext cx="5788152" cy="56769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0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69A9EAF2-ED61-42E4-B65B-25E4AA320B1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84077" y="129986"/>
            <a:ext cx="1472184" cy="1444752"/>
          </a:xfrm>
          <a:solidFill>
            <a:schemeClr val="bg1"/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27" name="Текст 27">
            <a:extLst>
              <a:ext uri="{FF2B5EF4-FFF2-40B4-BE49-F238E27FC236}">
                <a16:creationId xmlns="" xmlns:a16="http://schemas.microsoft.com/office/drawing/2014/main" id="{7B211DA6-5909-4778-ACCB-FDDE1061AE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078" y="1886336"/>
            <a:ext cx="1472184" cy="1971790"/>
          </a:xfrm>
          <a:noFill/>
          <a:ln>
            <a:noFill/>
          </a:ln>
        </p:spPr>
        <p:txBody>
          <a:bodyPr tIns="91440" bIns="91440" rtlCol="0" anchor="t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i="1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4" name="Текст 3">
            <a:extLst>
              <a:ext uri="{FF2B5EF4-FFF2-40B4-BE49-F238E27FC236}">
                <a16:creationId xmlns="" xmlns:a16="http://schemas.microsoft.com/office/drawing/2014/main" id="{5EFB9AC3-DB43-4B4E-B74E-1ED156A18510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1933678" y="1886336"/>
            <a:ext cx="3745227" cy="4516873"/>
          </a:xfrm>
        </p:spPr>
        <p:txBody>
          <a:bodyPr numCol="1" rtlCol="0">
            <a:normAutofit/>
          </a:bodyPr>
          <a:lstStyle>
            <a:lvl1pPr marL="233363" indent="-233363">
              <a:lnSpc>
                <a:spcPct val="150000"/>
              </a:lnSpc>
              <a:spcBef>
                <a:spcPts val="0"/>
              </a:spcBef>
              <a:buNone/>
              <a:tabLst>
                <a:tab pos="112713" algn="r"/>
                <a:tab pos="233363" algn="l"/>
              </a:tabLst>
              <a:defRPr sz="12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6" name="Текст 3">
            <a:extLst>
              <a:ext uri="{FF2B5EF4-FFF2-40B4-BE49-F238E27FC236}">
                <a16:creationId xmlns="" xmlns:a16="http://schemas.microsoft.com/office/drawing/2014/main" id="{1808718C-849A-4063-A7DB-6A25E4823A61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1942554" y="6477581"/>
            <a:ext cx="3735869" cy="326903"/>
          </a:xfrm>
        </p:spPr>
        <p:txBody>
          <a:bodyPr numCol="2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7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ADBABE7C-83A0-42FB-9AB1-BD7454D9103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17143" y="296778"/>
            <a:ext cx="1874380" cy="1371600"/>
          </a:xfrm>
          <a:solidFill>
            <a:schemeClr val="accent3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38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6AA38BAD-E577-44E5-8652-7EB8884D85D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017143" y="1921978"/>
            <a:ext cx="1874380" cy="1371600"/>
          </a:xfrm>
          <a:solidFill>
            <a:schemeClr val="accent3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39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31089E30-35D5-4B63-962C-E69262F8A31B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017143" y="3547178"/>
            <a:ext cx="1874380" cy="1371600"/>
          </a:xfrm>
          <a:solidFill>
            <a:schemeClr val="accent3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40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294891CE-B5DF-4EC9-BCD1-007200ADE6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017662" y="5172377"/>
            <a:ext cx="1874380" cy="1371600"/>
          </a:xfrm>
          <a:solidFill>
            <a:schemeClr val="accent3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53" name="Текст 3">
            <a:extLst>
              <a:ext uri="{FF2B5EF4-FFF2-40B4-BE49-F238E27FC236}">
                <a16:creationId xmlns="" xmlns:a16="http://schemas.microsoft.com/office/drawing/2014/main" id="{55A40829-372A-4BD2-9DFD-55A1E0FC7A6C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8155381" y="269869"/>
            <a:ext cx="3861359" cy="1398509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55" name="Текст 3">
            <a:extLst>
              <a:ext uri="{FF2B5EF4-FFF2-40B4-BE49-F238E27FC236}">
                <a16:creationId xmlns="" xmlns:a16="http://schemas.microsoft.com/office/drawing/2014/main" id="{D3ED1463-3FDC-4F77-A490-BB128AEB35E9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8155381" y="1903490"/>
            <a:ext cx="3861359" cy="1398509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57" name="Текст 3">
            <a:extLst>
              <a:ext uri="{FF2B5EF4-FFF2-40B4-BE49-F238E27FC236}">
                <a16:creationId xmlns="" xmlns:a16="http://schemas.microsoft.com/office/drawing/2014/main" id="{66CBE1DF-E937-4AEA-A7F9-8B809516E332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8155381" y="3537111"/>
            <a:ext cx="3861359" cy="1398509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5" name="Текст 3">
            <a:extLst>
              <a:ext uri="{FF2B5EF4-FFF2-40B4-BE49-F238E27FC236}">
                <a16:creationId xmlns="" xmlns:a16="http://schemas.microsoft.com/office/drawing/2014/main" id="{4C47130C-295F-469B-8A2F-DACEF5B5A598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1927739" y="1480561"/>
            <a:ext cx="3745227" cy="313240"/>
          </a:xfrm>
        </p:spPr>
        <p:txBody>
          <a:bodyPr rtlCol="0">
            <a:noAutofit/>
          </a:bodyPr>
          <a:lstStyle>
            <a:lvl1pPr marL="0" indent="0" algn="l">
              <a:buNone/>
              <a:defRPr sz="1600" i="0">
                <a:solidFill>
                  <a:schemeClr val="accent3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59" name="Текст 3">
            <a:extLst>
              <a:ext uri="{FF2B5EF4-FFF2-40B4-BE49-F238E27FC236}">
                <a16:creationId xmlns="" xmlns:a16="http://schemas.microsoft.com/office/drawing/2014/main" id="{A93AA9FB-7091-4FF0-8330-340B0A90ACBB}"/>
              </a:ext>
            </a:extLst>
          </p:cNvPr>
          <p:cNvSpPr>
            <a:spLocks noGrp="1"/>
          </p:cNvSpPr>
          <p:nvPr>
            <p:ph type="body" sz="half" idx="37" hasCustomPrompt="1"/>
          </p:nvPr>
        </p:nvSpPr>
        <p:spPr>
          <a:xfrm>
            <a:off x="8155381" y="5170732"/>
            <a:ext cx="3861359" cy="1398509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3" name="Надпись 22">
            <a:extLst>
              <a:ext uri="{FF2B5EF4-FFF2-40B4-BE49-F238E27FC236}">
                <a16:creationId xmlns="" xmlns:a16="http://schemas.microsoft.com/office/drawing/2014/main" id="{F58024DC-2BD1-48B2-9B50-F47B3CEF4820}"/>
              </a:ext>
            </a:extLst>
          </p:cNvPr>
          <p:cNvSpPr txBox="1"/>
          <p:nvPr userDrawn="1"/>
        </p:nvSpPr>
        <p:spPr>
          <a:xfrm>
            <a:off x="7888697" y="269869"/>
            <a:ext cx="31931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1800" kern="1200" noProof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1</a:t>
            </a:r>
          </a:p>
        </p:txBody>
      </p:sp>
      <p:sp>
        <p:nvSpPr>
          <p:cNvPr id="24" name="Надпись 23">
            <a:extLst>
              <a:ext uri="{FF2B5EF4-FFF2-40B4-BE49-F238E27FC236}">
                <a16:creationId xmlns="" xmlns:a16="http://schemas.microsoft.com/office/drawing/2014/main" id="{277DCCC3-3098-4343-B77B-3D23E8F17FFD}"/>
              </a:ext>
            </a:extLst>
          </p:cNvPr>
          <p:cNvSpPr txBox="1"/>
          <p:nvPr userDrawn="1"/>
        </p:nvSpPr>
        <p:spPr>
          <a:xfrm>
            <a:off x="7888696" y="1902428"/>
            <a:ext cx="31931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1800" kern="1200" noProof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2</a:t>
            </a:r>
          </a:p>
        </p:txBody>
      </p:sp>
      <p:sp>
        <p:nvSpPr>
          <p:cNvPr id="26" name="Надпись 25">
            <a:extLst>
              <a:ext uri="{FF2B5EF4-FFF2-40B4-BE49-F238E27FC236}">
                <a16:creationId xmlns="" xmlns:a16="http://schemas.microsoft.com/office/drawing/2014/main" id="{47D9CE1B-5D25-4C27-8C90-7CA8B8B1E7EF}"/>
              </a:ext>
            </a:extLst>
          </p:cNvPr>
          <p:cNvSpPr txBox="1"/>
          <p:nvPr userDrawn="1"/>
        </p:nvSpPr>
        <p:spPr>
          <a:xfrm>
            <a:off x="7888696" y="3534987"/>
            <a:ext cx="31931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1800" kern="1200" noProof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3</a:t>
            </a:r>
          </a:p>
        </p:txBody>
      </p:sp>
      <p:sp>
        <p:nvSpPr>
          <p:cNvPr id="28" name="Надпись 27">
            <a:extLst>
              <a:ext uri="{FF2B5EF4-FFF2-40B4-BE49-F238E27FC236}">
                <a16:creationId xmlns="" xmlns:a16="http://schemas.microsoft.com/office/drawing/2014/main" id="{E4D750E6-AF88-4742-9ABE-63A5217AD198}"/>
              </a:ext>
            </a:extLst>
          </p:cNvPr>
          <p:cNvSpPr txBox="1"/>
          <p:nvPr userDrawn="1"/>
        </p:nvSpPr>
        <p:spPr>
          <a:xfrm>
            <a:off x="7888696" y="5167546"/>
            <a:ext cx="31931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1800" kern="1200" noProof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="" xmlns:p14="http://schemas.microsoft.com/office/powerpoint/2010/main" val="16806125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5 Книга Рецептов Рецеп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EDAB7103-706C-4D50-B9D9-030D5A29D56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998464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9" name="Текст 27">
            <a:extLst>
              <a:ext uri="{FF2B5EF4-FFF2-40B4-BE49-F238E27FC236}">
                <a16:creationId xmlns="" xmlns:a16="http://schemas.microsoft.com/office/drawing/2014/main" id="{40284018-877E-48C8-A60E-5EA184B0B90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5998" y="0"/>
            <a:ext cx="5879593" cy="877824"/>
          </a:xfrm>
          <a:noFill/>
          <a:ln>
            <a:noFill/>
          </a:ln>
        </p:spPr>
        <p:txBody>
          <a:bodyPr tIns="91440" bIns="91440" rtlCol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1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839573E-1A36-4B0A-A263-7D991617B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592" y="877824"/>
            <a:ext cx="11265408" cy="1179576"/>
          </a:xfr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lang="en-US" sz="360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spcBef>
                <a:spcPts val="1000"/>
              </a:spcBef>
              <a:buFont typeface="Arial" panose="020B0604020202020204" pitchFamily="34" charset="0"/>
            </a:pPr>
            <a:r>
              <a:rPr lang="ru-RU" noProof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="" xmlns:a16="http://schemas.microsoft.com/office/drawing/2014/main" id="{861167B6-9741-49DA-A7AF-E1A3352D10C8}"/>
              </a:ext>
            </a:extLst>
          </p:cNvPr>
          <p:cNvSpPr>
            <a:spLocks noGrp="1"/>
          </p:cNvSpPr>
          <p:nvPr>
            <p:ph type="subTitle" idx="20" hasCustomPrompt="1"/>
          </p:nvPr>
        </p:nvSpPr>
        <p:spPr>
          <a:xfrm>
            <a:off x="8785299" y="1735834"/>
            <a:ext cx="3406701" cy="321566"/>
          </a:xfrm>
        </p:spPr>
        <p:txBody>
          <a:bodyPr rtlCol="0">
            <a:normAutofit/>
          </a:bodyPr>
          <a:lstStyle>
            <a:lvl1pPr marL="0" indent="0" algn="r">
              <a:buNone/>
              <a:defRPr sz="1200" i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Подзаголовок слайда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913599A2-48DF-45BA-9425-12A5FBCF838E}"/>
              </a:ext>
            </a:extLst>
          </p:cNvPr>
          <p:cNvSpPr/>
          <p:nvPr userDrawn="1"/>
        </p:nvSpPr>
        <p:spPr>
          <a:xfrm>
            <a:off x="5992994" y="6316980"/>
            <a:ext cx="6199006" cy="5410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Текст 3">
            <a:extLst>
              <a:ext uri="{FF2B5EF4-FFF2-40B4-BE49-F238E27FC236}">
                <a16:creationId xmlns="" xmlns:a16="http://schemas.microsoft.com/office/drawing/2014/main" id="{5E29445D-5852-4685-99FA-F6D0EEB71907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096000" y="2181537"/>
            <a:ext cx="2856467" cy="267780"/>
          </a:xfrm>
        </p:spPr>
        <p:txBody>
          <a:bodyPr rtlCol="0">
            <a:noAutofit/>
          </a:bodyPr>
          <a:lstStyle>
            <a:lvl1pPr marL="0" indent="0" algn="l">
              <a:buNone/>
              <a:defRPr sz="1600" i="0">
                <a:solidFill>
                  <a:schemeClr val="accent3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7" name="Текст 3">
            <a:extLst>
              <a:ext uri="{FF2B5EF4-FFF2-40B4-BE49-F238E27FC236}">
                <a16:creationId xmlns="" xmlns:a16="http://schemas.microsoft.com/office/drawing/2014/main" id="{F8A5A1E2-D455-4943-B46C-912CF46ABA90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095999" y="2449317"/>
            <a:ext cx="5879592" cy="1801368"/>
          </a:xfrm>
          <a:noFill/>
        </p:spPr>
        <p:txBody>
          <a:bodyPr wrap="square" numCol="2" spcCol="457200"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i="1" dirty="0"/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8" name="Текст 3">
            <a:extLst>
              <a:ext uri="{FF2B5EF4-FFF2-40B4-BE49-F238E27FC236}">
                <a16:creationId xmlns="" xmlns:a16="http://schemas.microsoft.com/office/drawing/2014/main" id="{03CEA5B5-2DFF-4730-B1C1-7297D81876B7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095999" y="4250685"/>
            <a:ext cx="5879592" cy="2014859"/>
          </a:xfrm>
        </p:spPr>
        <p:txBody>
          <a:bodyPr numCol="2" rtlCol="0">
            <a:normAutofit/>
          </a:bodyPr>
          <a:lstStyle>
            <a:lvl1pPr marL="228600" indent="-228600">
              <a:buClr>
                <a:schemeClr val="accent3">
                  <a:lumMod val="50000"/>
                </a:schemeClr>
              </a:buClr>
              <a:buSzPct val="120000"/>
              <a:buFont typeface="+mj-lt"/>
              <a:buAutoNum type="arabicPeriod"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="" xmlns:a16="http://schemas.microsoft.com/office/drawing/2014/main" id="{2B63EEB8-169F-4E42-8938-2B33C50057D9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6095997" y="6366423"/>
            <a:ext cx="5879593" cy="398762"/>
          </a:xfrm>
        </p:spPr>
        <p:txBody>
          <a:bodyPr numCol="1" rtlCol="0">
            <a:norm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</p:spTree>
    <p:extLst>
      <p:ext uri="{BB962C8B-B14F-4D97-AF65-F5344CB8AC3E}">
        <p14:creationId xmlns="" xmlns:p14="http://schemas.microsoft.com/office/powerpoint/2010/main" val="192967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 книги рецептов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C5B73CD6-4AD9-41DA-9481-BA512E885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1701" y="83820"/>
            <a:ext cx="6050280" cy="1325563"/>
          </a:xfr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Рисунок 4">
            <a:extLst>
              <a:ext uri="{FF2B5EF4-FFF2-40B4-BE49-F238E27FC236}">
                <a16:creationId xmlns="" xmlns:a16="http://schemas.microsoft.com/office/drawing/2014/main" id="{E2097EA0-E1A4-437B-A23F-488927B95FE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785104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картинку </a:t>
            </a:r>
          </a:p>
        </p:txBody>
      </p:sp>
    </p:spTree>
    <p:extLst>
      <p:ext uri="{BB962C8B-B14F-4D97-AF65-F5344CB8AC3E}">
        <p14:creationId xmlns="" xmlns:p14="http://schemas.microsoft.com/office/powerpoint/2010/main" val="7479091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Рецепт Заголовок раздела книги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C5B73CD6-4AD9-41DA-9481-BA512E885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1701" y="83820"/>
            <a:ext cx="6050280" cy="1325563"/>
          </a:xfr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Рисунок 4">
            <a:extLst>
              <a:ext uri="{FF2B5EF4-FFF2-40B4-BE49-F238E27FC236}">
                <a16:creationId xmlns="" xmlns:a16="http://schemas.microsoft.com/office/drawing/2014/main" id="{768A34CA-EFA0-4BA9-9973-FE6DFC62D34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785104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картинку </a:t>
            </a:r>
          </a:p>
        </p:txBody>
      </p:sp>
    </p:spTree>
    <p:extLst>
      <p:ext uri="{BB962C8B-B14F-4D97-AF65-F5344CB8AC3E}">
        <p14:creationId xmlns="" xmlns:p14="http://schemas.microsoft.com/office/powerpoint/2010/main" val="32291238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 Рецепт из книги рецеп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69A9EAF2-ED61-42E4-B65B-25E4AA320B1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-7220" y="1181100"/>
            <a:ext cx="5790659" cy="5676900"/>
          </a:xfrm>
          <a:solidFill>
            <a:schemeClr val="accent3">
              <a:lumMod val="20000"/>
              <a:lumOff val="80000"/>
            </a:schemeClr>
          </a:solidFill>
        </p:spPr>
        <p:txBody>
          <a:bodyPr rtlCol="0" anchor="ctr" anchorCtr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25" name="Текст 3">
            <a:extLst>
              <a:ext uri="{FF2B5EF4-FFF2-40B4-BE49-F238E27FC236}">
                <a16:creationId xmlns="" xmlns:a16="http://schemas.microsoft.com/office/drawing/2014/main" id="{02D6ECAC-8814-4C60-BF83-103E85E412C4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018265" y="3734155"/>
            <a:ext cx="5919495" cy="2531389"/>
          </a:xfrm>
        </p:spPr>
        <p:txBody>
          <a:bodyPr numCol="2" rtlCol="0">
            <a:normAutofit/>
          </a:bodyPr>
          <a:lstStyle>
            <a:lvl1pPr marL="228600" indent="-228600">
              <a:buClr>
                <a:schemeClr val="accent3">
                  <a:lumMod val="50000"/>
                </a:schemeClr>
              </a:buClr>
              <a:buSzPct val="120000"/>
              <a:buFont typeface="+mj-lt"/>
              <a:buAutoNum type="arabicPeriod"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4" name="Текст 3">
            <a:extLst>
              <a:ext uri="{FF2B5EF4-FFF2-40B4-BE49-F238E27FC236}">
                <a16:creationId xmlns="" xmlns:a16="http://schemas.microsoft.com/office/drawing/2014/main" id="{C7B6AD5B-AEF5-4540-940C-B1E1FEA3BCAB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018265" y="3406597"/>
            <a:ext cx="5919495" cy="267780"/>
          </a:xfrm>
        </p:spPr>
        <p:txBody>
          <a:bodyPr rtlCol="0">
            <a:noAutofit/>
          </a:bodyPr>
          <a:lstStyle>
            <a:lvl1pPr marL="0" indent="0" algn="l">
              <a:buNone/>
              <a:defRPr sz="1600" i="0">
                <a:solidFill>
                  <a:schemeClr val="accent3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3" name="Текст 3">
            <a:extLst>
              <a:ext uri="{FF2B5EF4-FFF2-40B4-BE49-F238E27FC236}">
                <a16:creationId xmlns="" xmlns:a16="http://schemas.microsoft.com/office/drawing/2014/main" id="{8FC874B6-474C-46DC-AB76-6E061A973B8A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027995" y="1576050"/>
            <a:ext cx="5909765" cy="1778314"/>
          </a:xfrm>
        </p:spPr>
        <p:txBody>
          <a:bodyPr numCol="2" rtlCol="0">
            <a:normAutofit/>
          </a:bodyPr>
          <a:lstStyle>
            <a:lvl1pPr marL="233363" indent="-233363">
              <a:lnSpc>
                <a:spcPct val="100000"/>
              </a:lnSpc>
              <a:spcBef>
                <a:spcPts val="0"/>
              </a:spcBef>
              <a:buNone/>
              <a:tabLst>
                <a:tab pos="112713" algn="r"/>
                <a:tab pos="233363" algn="l"/>
              </a:tabLst>
              <a:defRPr sz="12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="" xmlns:a16="http://schemas.microsoft.com/office/drawing/2014/main" id="{425F942B-DAF3-40B3-B77F-A8C9BE692B7D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020775" y="1290047"/>
            <a:ext cx="5919495" cy="267780"/>
          </a:xfrm>
        </p:spPr>
        <p:txBody>
          <a:bodyPr rtlCol="0">
            <a:noAutofit/>
          </a:bodyPr>
          <a:lstStyle>
            <a:lvl1pPr marL="0" indent="0" algn="l">
              <a:buNone/>
              <a:defRPr sz="1600" i="0">
                <a:solidFill>
                  <a:schemeClr val="accent3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AAE68E5-082A-4AFA-AC51-54889A99670B}"/>
              </a:ext>
            </a:extLst>
          </p:cNvPr>
          <p:cNvSpPr/>
          <p:nvPr userDrawn="1"/>
        </p:nvSpPr>
        <p:spPr>
          <a:xfrm>
            <a:off x="-15240" y="0"/>
            <a:ext cx="12207240" cy="11811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1" name="Текст 3">
            <a:extLst>
              <a:ext uri="{FF2B5EF4-FFF2-40B4-BE49-F238E27FC236}">
                <a16:creationId xmlns="" xmlns:a16="http://schemas.microsoft.com/office/drawing/2014/main" id="{522CA51A-0C04-4FC6-8732-A2C2343AF5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401387" y="877386"/>
            <a:ext cx="2562683" cy="228601"/>
          </a:xfrm>
        </p:spPr>
        <p:txBody>
          <a:bodyPr rtlCol="0">
            <a:normAutofit/>
          </a:bodyPr>
          <a:lstStyle>
            <a:lvl1pPr marL="0" indent="0" algn="r">
              <a:buNone/>
              <a:defRPr sz="1100" i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0" name="Подзаголовок 2">
            <a:extLst>
              <a:ext uri="{FF2B5EF4-FFF2-40B4-BE49-F238E27FC236}">
                <a16:creationId xmlns="" xmlns:a16="http://schemas.microsoft.com/office/drawing/2014/main" id="{14C40663-56FC-4BDA-A2FD-599A32A8CD2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98120" y="805901"/>
            <a:ext cx="9144000" cy="375199"/>
          </a:xfrm>
        </p:spPr>
        <p:txBody>
          <a:bodyPr rtlCol="0">
            <a:normAutofit/>
          </a:bodyPr>
          <a:lstStyle>
            <a:lvl1pPr marL="0" indent="0" algn="l">
              <a:buNone/>
              <a:defRPr sz="1600" i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Подзаголовок слайда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B7BA88D-F843-4122-A255-381B3A7EE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360" y="117834"/>
            <a:ext cx="11724400" cy="634092"/>
          </a:xfrm>
        </p:spPr>
        <p:txBody>
          <a:bodyPr rtlCol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Нажмите, чтобы добавить заголовок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="" xmlns:a16="http://schemas.microsoft.com/office/drawing/2014/main" id="{2BBF59D2-23BC-4077-814F-E2E3AE5809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75460" y="4992427"/>
            <a:ext cx="1944124" cy="1020891"/>
          </a:xfr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tIns="91440" bIns="91440" rtlCol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i="1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6" name="Текст 3">
            <a:extLst>
              <a:ext uri="{FF2B5EF4-FFF2-40B4-BE49-F238E27FC236}">
                <a16:creationId xmlns="" xmlns:a16="http://schemas.microsoft.com/office/drawing/2014/main" id="{65B16179-CC8B-4981-9526-8E3E08E72C6A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6018265" y="6291373"/>
            <a:ext cx="5919495" cy="352803"/>
          </a:xfrm>
        </p:spPr>
        <p:txBody>
          <a:bodyPr numCol="1" rtlCol="0">
            <a:norm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</p:spTree>
    <p:extLst>
      <p:ext uri="{BB962C8B-B14F-4D97-AF65-F5344CB8AC3E}">
        <p14:creationId xmlns="" xmlns:p14="http://schemas.microsoft.com/office/powerpoint/2010/main" val="33128102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 Рецепт из книги рецеп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 44">
            <a:extLst>
              <a:ext uri="{FF2B5EF4-FFF2-40B4-BE49-F238E27FC236}">
                <a16:creationId xmlns="" xmlns:a16="http://schemas.microsoft.com/office/drawing/2014/main" id="{97A2E64D-B280-49F7-95F5-CD6A24C1EC9B}"/>
              </a:ext>
            </a:extLst>
          </p:cNvPr>
          <p:cNvSpPr/>
          <p:nvPr userDrawn="1"/>
        </p:nvSpPr>
        <p:spPr>
          <a:xfrm>
            <a:off x="8673395" y="0"/>
            <a:ext cx="3518604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3" name="Текст 3">
            <a:extLst>
              <a:ext uri="{FF2B5EF4-FFF2-40B4-BE49-F238E27FC236}">
                <a16:creationId xmlns="" xmlns:a16="http://schemas.microsoft.com/office/drawing/2014/main" id="{8FC874B6-474C-46DC-AB76-6E061A973B8A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9042842" y="493212"/>
            <a:ext cx="2856467" cy="5691020"/>
          </a:xfrm>
        </p:spPr>
        <p:txBody>
          <a:bodyPr numCol="1" rtlCol="0">
            <a:normAutofit/>
          </a:bodyPr>
          <a:lstStyle>
            <a:lvl1pPr marL="233363" indent="-233363">
              <a:lnSpc>
                <a:spcPct val="150000"/>
              </a:lnSpc>
              <a:spcBef>
                <a:spcPts val="0"/>
              </a:spcBef>
              <a:buNone/>
              <a:tabLst>
                <a:tab pos="112713" algn="r"/>
                <a:tab pos="233363" algn="l"/>
              </a:tabLst>
              <a:defRPr sz="12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="" xmlns:a16="http://schemas.microsoft.com/office/drawing/2014/main" id="{425F942B-DAF3-40B3-B77F-A8C9BE692B7D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9034339" y="167107"/>
            <a:ext cx="2856467" cy="267780"/>
          </a:xfrm>
        </p:spPr>
        <p:txBody>
          <a:bodyPr rtlCol="0">
            <a:noAutofit/>
          </a:bodyPr>
          <a:lstStyle>
            <a:lvl1pPr marL="0" indent="0" algn="l">
              <a:buNone/>
              <a:defRPr sz="1600" i="0">
                <a:solidFill>
                  <a:schemeClr val="accent3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AAE68E5-082A-4AFA-AC51-54889A99670B}"/>
              </a:ext>
            </a:extLst>
          </p:cNvPr>
          <p:cNvSpPr/>
          <p:nvPr userDrawn="1"/>
        </p:nvSpPr>
        <p:spPr>
          <a:xfrm>
            <a:off x="-15240" y="0"/>
            <a:ext cx="8688635" cy="11811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0" name="Подзаголовок 2">
            <a:extLst>
              <a:ext uri="{FF2B5EF4-FFF2-40B4-BE49-F238E27FC236}">
                <a16:creationId xmlns="" xmlns:a16="http://schemas.microsoft.com/office/drawing/2014/main" id="{14C40663-56FC-4BDA-A2FD-599A32A8CD2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98120" y="781224"/>
            <a:ext cx="5296301" cy="399876"/>
          </a:xfrm>
        </p:spPr>
        <p:txBody>
          <a:bodyPr rtlCol="0">
            <a:normAutofit/>
          </a:bodyPr>
          <a:lstStyle>
            <a:lvl1pPr marL="0" indent="0" algn="l">
              <a:buNone/>
              <a:defRPr sz="1600" i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Подзаголовок слайда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B7BA88D-F843-4122-A255-381B3A7EE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360" y="117834"/>
            <a:ext cx="8460035" cy="634092"/>
          </a:xfrm>
        </p:spPr>
        <p:txBody>
          <a:bodyPr rtlCol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Нажмите, чтобы добавить заголовок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="" xmlns:a16="http://schemas.microsoft.com/office/drawing/2014/main" id="{2BBF59D2-23BC-4077-814F-E2E3AE5809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8120" y="3898410"/>
            <a:ext cx="2852929" cy="1181100"/>
          </a:xfrm>
          <a:noFill/>
          <a:ln>
            <a:noFill/>
          </a:ln>
        </p:spPr>
        <p:txBody>
          <a:bodyPr tIns="91440" bIns="91440" rtlCol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i="1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6" name="Текст 3">
            <a:extLst>
              <a:ext uri="{FF2B5EF4-FFF2-40B4-BE49-F238E27FC236}">
                <a16:creationId xmlns="" xmlns:a16="http://schemas.microsoft.com/office/drawing/2014/main" id="{65B16179-CC8B-4981-9526-8E3E08E72C6A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9051718" y="6254225"/>
            <a:ext cx="2856467" cy="485941"/>
          </a:xfrm>
        </p:spPr>
        <p:txBody>
          <a:bodyPr numCol="2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5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1216BA9B-211A-403E-8645-BA7B4B23763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32432" y="1516966"/>
            <a:ext cx="2194560" cy="1508760"/>
          </a:xfrm>
          <a:solidFill>
            <a:schemeClr val="accent3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29" name="Текст 3">
            <a:extLst>
              <a:ext uri="{FF2B5EF4-FFF2-40B4-BE49-F238E27FC236}">
                <a16:creationId xmlns="" xmlns:a16="http://schemas.microsoft.com/office/drawing/2014/main" id="{B934946C-9253-40AA-84F7-378E3106E765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525169" y="1516966"/>
            <a:ext cx="2728244" cy="1474888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0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69A9EAF2-ED61-42E4-B65B-25E4AA320B1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99756" y="1078689"/>
            <a:ext cx="2852928" cy="2798064"/>
          </a:xfrm>
          <a:solidFill>
            <a:schemeClr val="accent3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38" name="Текст 3">
            <a:extLst>
              <a:ext uri="{FF2B5EF4-FFF2-40B4-BE49-F238E27FC236}">
                <a16:creationId xmlns="" xmlns:a16="http://schemas.microsoft.com/office/drawing/2014/main" id="{EED0BB26-D2F7-4112-BAFC-D9A66C9DD5EE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3525169" y="3337745"/>
            <a:ext cx="2728244" cy="1474888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9" name="Текст 3">
            <a:extLst>
              <a:ext uri="{FF2B5EF4-FFF2-40B4-BE49-F238E27FC236}">
                <a16:creationId xmlns="" xmlns:a16="http://schemas.microsoft.com/office/drawing/2014/main" id="{647B97E8-F206-4899-A05D-3CEA7763CBD7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3525169" y="5134461"/>
            <a:ext cx="2728244" cy="1474888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0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200F5F5B-FD46-4295-B012-F670E320EA6D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432432" y="3317693"/>
            <a:ext cx="2194560" cy="1508760"/>
          </a:xfrm>
          <a:solidFill>
            <a:schemeClr val="accent3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42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A15085C5-1FA2-4C89-A410-A151654D409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432432" y="5118419"/>
            <a:ext cx="2194560" cy="1508760"/>
          </a:xfrm>
          <a:solidFill>
            <a:schemeClr val="accent3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21" name="Надпись 20">
            <a:extLst>
              <a:ext uri="{FF2B5EF4-FFF2-40B4-BE49-F238E27FC236}">
                <a16:creationId xmlns="" xmlns:a16="http://schemas.microsoft.com/office/drawing/2014/main" id="{DE36BD91-F42B-477D-9347-DBA3C0FDC2DB}"/>
              </a:ext>
            </a:extLst>
          </p:cNvPr>
          <p:cNvSpPr txBox="1"/>
          <p:nvPr userDrawn="1"/>
        </p:nvSpPr>
        <p:spPr>
          <a:xfrm>
            <a:off x="3107833" y="1400373"/>
            <a:ext cx="4860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4000" kern="1200" noProof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1</a:t>
            </a:r>
          </a:p>
        </p:txBody>
      </p:sp>
      <p:sp>
        <p:nvSpPr>
          <p:cNvPr id="24" name="Надпись 23">
            <a:extLst>
              <a:ext uri="{FF2B5EF4-FFF2-40B4-BE49-F238E27FC236}">
                <a16:creationId xmlns="" xmlns:a16="http://schemas.microsoft.com/office/drawing/2014/main" id="{8F6A3EC1-DE16-42B6-9619-DF093A5C3C27}"/>
              </a:ext>
            </a:extLst>
          </p:cNvPr>
          <p:cNvSpPr txBox="1"/>
          <p:nvPr userDrawn="1"/>
        </p:nvSpPr>
        <p:spPr>
          <a:xfrm>
            <a:off x="3107833" y="3266751"/>
            <a:ext cx="4860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4000" kern="1200" noProof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2</a:t>
            </a:r>
          </a:p>
        </p:txBody>
      </p:sp>
      <p:sp>
        <p:nvSpPr>
          <p:cNvPr id="25" name="Надпись 24">
            <a:extLst>
              <a:ext uri="{FF2B5EF4-FFF2-40B4-BE49-F238E27FC236}">
                <a16:creationId xmlns="" xmlns:a16="http://schemas.microsoft.com/office/drawing/2014/main" id="{0B4FCA4B-1DE9-4156-B6E1-F7E32DF05D27}"/>
              </a:ext>
            </a:extLst>
          </p:cNvPr>
          <p:cNvSpPr txBox="1"/>
          <p:nvPr userDrawn="1"/>
        </p:nvSpPr>
        <p:spPr>
          <a:xfrm>
            <a:off x="3107833" y="5007869"/>
            <a:ext cx="4860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4000" kern="1200" noProof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="" xmlns:p14="http://schemas.microsoft.com/office/powerpoint/2010/main" val="12040424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 Рецепт из книги рецеп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AAE68E5-082A-4AFA-AC51-54889A99670B}"/>
              </a:ext>
            </a:extLst>
          </p:cNvPr>
          <p:cNvSpPr/>
          <p:nvPr userDrawn="1"/>
        </p:nvSpPr>
        <p:spPr>
          <a:xfrm>
            <a:off x="-15240" y="0"/>
            <a:ext cx="12207240" cy="11811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0" name="Подзаголовок 2">
            <a:extLst>
              <a:ext uri="{FF2B5EF4-FFF2-40B4-BE49-F238E27FC236}">
                <a16:creationId xmlns="" xmlns:a16="http://schemas.microsoft.com/office/drawing/2014/main" id="{14C40663-56FC-4BDA-A2FD-599A32A8CD2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98120" y="805901"/>
            <a:ext cx="8476971" cy="375199"/>
          </a:xfrm>
        </p:spPr>
        <p:txBody>
          <a:bodyPr rtlCol="0">
            <a:normAutofit/>
          </a:bodyPr>
          <a:lstStyle>
            <a:lvl1pPr marL="0" indent="0" algn="l">
              <a:buNone/>
              <a:defRPr sz="1600" i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Подзаголовок слайда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B7BA88D-F843-4122-A255-381B3A7EE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360" y="117834"/>
            <a:ext cx="8476971" cy="634092"/>
          </a:xfrm>
        </p:spPr>
        <p:txBody>
          <a:bodyPr rtlCol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Нажмите, чтобы добавить заголовок</a:t>
            </a:r>
          </a:p>
        </p:txBody>
      </p:sp>
      <p:sp>
        <p:nvSpPr>
          <p:cNvPr id="26" name="Текст 3">
            <a:extLst>
              <a:ext uri="{FF2B5EF4-FFF2-40B4-BE49-F238E27FC236}">
                <a16:creationId xmlns="" xmlns:a16="http://schemas.microsoft.com/office/drawing/2014/main" id="{65B16179-CC8B-4981-9526-8E3E08E72C6A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8936113" y="6291373"/>
            <a:ext cx="3001647" cy="352803"/>
          </a:xfrm>
        </p:spPr>
        <p:txBody>
          <a:bodyPr numCol="1" rtlCol="0">
            <a:norm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="" xmlns:a16="http://schemas.microsoft.com/office/drawing/2014/main" id="{51D8D2EE-CE39-4FED-B22E-D2513633F89E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8946371" y="1604354"/>
            <a:ext cx="2991390" cy="4678292"/>
          </a:xfrm>
        </p:spPr>
        <p:txBody>
          <a:bodyPr numCol="1" rtlCol="0">
            <a:normAutofit/>
          </a:bodyPr>
          <a:lstStyle>
            <a:lvl1pPr marL="233363" indent="-233363">
              <a:lnSpc>
                <a:spcPct val="150000"/>
              </a:lnSpc>
              <a:spcBef>
                <a:spcPts val="0"/>
              </a:spcBef>
              <a:buNone/>
              <a:tabLst>
                <a:tab pos="112713" algn="r"/>
                <a:tab pos="233363" algn="l"/>
              </a:tabLst>
              <a:defRPr sz="12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7" name="Текст 3">
            <a:extLst>
              <a:ext uri="{FF2B5EF4-FFF2-40B4-BE49-F238E27FC236}">
                <a16:creationId xmlns="" xmlns:a16="http://schemas.microsoft.com/office/drawing/2014/main" id="{0A7E883A-5927-45B9-A5FB-8EFF513E0CAA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8946371" y="1295400"/>
            <a:ext cx="3024249" cy="300227"/>
          </a:xfrm>
        </p:spPr>
        <p:txBody>
          <a:bodyPr rtlCol="0">
            <a:noAutofit/>
          </a:bodyPr>
          <a:lstStyle>
            <a:lvl1pPr marL="0" indent="0" algn="l">
              <a:buNone/>
              <a:defRPr sz="1600" i="0">
                <a:solidFill>
                  <a:schemeClr val="accent3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3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85FEB9CB-F2B1-47F4-9097-30FAF794294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21380" y="1313129"/>
            <a:ext cx="2560320" cy="2560320"/>
          </a:xfrm>
          <a:solidFill>
            <a:schemeClr val="accent3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34" name="Текст 3">
            <a:extLst>
              <a:ext uri="{FF2B5EF4-FFF2-40B4-BE49-F238E27FC236}">
                <a16:creationId xmlns="" xmlns:a16="http://schemas.microsoft.com/office/drawing/2014/main" id="{18F989E1-F209-41C2-AEC2-BDDDEE48E1E5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63625" y="3878284"/>
            <a:ext cx="2316160" cy="2751276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0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45707C7B-9828-45A7-AF95-4A3BE756BBBA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168076" y="1313129"/>
            <a:ext cx="2560320" cy="2560320"/>
          </a:xfrm>
          <a:solidFill>
            <a:schemeClr val="accent3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41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56FDA5AA-A766-4B21-8377-9267FFBAE31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114771" y="1313129"/>
            <a:ext cx="2560320" cy="2560320"/>
          </a:xfrm>
          <a:solidFill>
            <a:schemeClr val="accent3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42" name="Текст 3">
            <a:extLst>
              <a:ext uri="{FF2B5EF4-FFF2-40B4-BE49-F238E27FC236}">
                <a16:creationId xmlns="" xmlns:a16="http://schemas.microsoft.com/office/drawing/2014/main" id="{5771C520-4E5C-4853-AE35-F250CB8FB5D8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3412236" y="3878284"/>
            <a:ext cx="2316160" cy="2751276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4" name="Текст 3">
            <a:extLst>
              <a:ext uri="{FF2B5EF4-FFF2-40B4-BE49-F238E27FC236}">
                <a16:creationId xmlns="" xmlns:a16="http://schemas.microsoft.com/office/drawing/2014/main" id="{5C64EC75-B525-40E2-B054-6BA5895D0794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6349484" y="3878284"/>
            <a:ext cx="2325607" cy="2751276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6" name="Текст 27">
            <a:extLst>
              <a:ext uri="{FF2B5EF4-FFF2-40B4-BE49-F238E27FC236}">
                <a16:creationId xmlns="" xmlns:a16="http://schemas.microsoft.com/office/drawing/2014/main" id="{394C56F0-EE6F-474D-AB99-995F044BCB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46371" y="213824"/>
            <a:ext cx="2991389" cy="952080"/>
          </a:xfrm>
          <a:noFill/>
          <a:ln>
            <a:noFill/>
          </a:ln>
        </p:spPr>
        <p:txBody>
          <a:bodyPr tIns="91440" bIns="91440" rtlCol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i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" name="Надпись 1">
            <a:extLst>
              <a:ext uri="{FF2B5EF4-FFF2-40B4-BE49-F238E27FC236}">
                <a16:creationId xmlns="" xmlns:a16="http://schemas.microsoft.com/office/drawing/2014/main" id="{920B6783-0F8B-4A69-A5F6-7CB50E2B23A8}"/>
              </a:ext>
            </a:extLst>
          </p:cNvPr>
          <p:cNvSpPr txBox="1"/>
          <p:nvPr userDrawn="1"/>
        </p:nvSpPr>
        <p:spPr>
          <a:xfrm>
            <a:off x="145082" y="3873449"/>
            <a:ext cx="36580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2400" kern="1200" noProof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1</a:t>
            </a:r>
          </a:p>
        </p:txBody>
      </p:sp>
      <p:sp>
        <p:nvSpPr>
          <p:cNvPr id="21" name="Надпись 20">
            <a:extLst>
              <a:ext uri="{FF2B5EF4-FFF2-40B4-BE49-F238E27FC236}">
                <a16:creationId xmlns="" xmlns:a16="http://schemas.microsoft.com/office/drawing/2014/main" id="{CC4D1335-DA11-4DAC-BCA6-7BB8B148C97F}"/>
              </a:ext>
            </a:extLst>
          </p:cNvPr>
          <p:cNvSpPr txBox="1"/>
          <p:nvPr userDrawn="1"/>
        </p:nvSpPr>
        <p:spPr>
          <a:xfrm>
            <a:off x="3098093" y="3873449"/>
            <a:ext cx="36580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2400" kern="1200" noProof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2</a:t>
            </a:r>
          </a:p>
        </p:txBody>
      </p:sp>
      <p:sp>
        <p:nvSpPr>
          <p:cNvPr id="22" name="Надпись 21">
            <a:extLst>
              <a:ext uri="{FF2B5EF4-FFF2-40B4-BE49-F238E27FC236}">
                <a16:creationId xmlns="" xmlns:a16="http://schemas.microsoft.com/office/drawing/2014/main" id="{CB8EECED-0609-4B4F-AE03-A4F22DF062BA}"/>
              </a:ext>
            </a:extLst>
          </p:cNvPr>
          <p:cNvSpPr txBox="1"/>
          <p:nvPr userDrawn="1"/>
        </p:nvSpPr>
        <p:spPr>
          <a:xfrm>
            <a:off x="6051104" y="3873449"/>
            <a:ext cx="36580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2400" kern="1200" noProof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="" xmlns:p14="http://schemas.microsoft.com/office/powerpoint/2010/main" val="40694128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 Рецепт из книги рецеп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6D41EDA9-50CC-431D-A9E2-D8B28F1D9DD2}"/>
              </a:ext>
            </a:extLst>
          </p:cNvPr>
          <p:cNvSpPr/>
          <p:nvPr userDrawn="1"/>
        </p:nvSpPr>
        <p:spPr>
          <a:xfrm>
            <a:off x="-15240" y="0"/>
            <a:ext cx="5788152" cy="11811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0" name="Подзаголовок 2">
            <a:extLst>
              <a:ext uri="{FF2B5EF4-FFF2-40B4-BE49-F238E27FC236}">
                <a16:creationId xmlns="" xmlns:a16="http://schemas.microsoft.com/office/drawing/2014/main" id="{14C40663-56FC-4BDA-A2FD-599A32A8CD2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366211" y="859534"/>
            <a:ext cx="3406701" cy="321566"/>
          </a:xfrm>
        </p:spPr>
        <p:txBody>
          <a:bodyPr rtlCol="0">
            <a:normAutofit/>
          </a:bodyPr>
          <a:lstStyle>
            <a:lvl1pPr marL="0" indent="0" algn="r">
              <a:buNone/>
              <a:defRPr sz="1400" i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Подзаголовок слайда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B7BA88D-F843-4122-A255-381B3A7EE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361" y="165960"/>
            <a:ext cx="5559552" cy="634092"/>
          </a:xfrm>
        </p:spPr>
        <p:txBody>
          <a:bodyPr rtlCol="0">
            <a:normAutofit/>
          </a:bodyPr>
          <a:lstStyle>
            <a:lvl1pPr algn="r">
              <a:defRPr sz="2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Нажмите, чтобы добавить заголовок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BAB15BB6-BF7A-460B-81E4-6CA74B3B1A58}"/>
              </a:ext>
            </a:extLst>
          </p:cNvPr>
          <p:cNvSpPr/>
          <p:nvPr userDrawn="1"/>
        </p:nvSpPr>
        <p:spPr>
          <a:xfrm>
            <a:off x="0" y="1181101"/>
            <a:ext cx="5788152" cy="56769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0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69A9EAF2-ED61-42E4-B65B-25E4AA320B1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84077" y="129986"/>
            <a:ext cx="1472184" cy="1444752"/>
          </a:xfrm>
          <a:solidFill>
            <a:schemeClr val="bg1"/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27" name="Текст 27">
            <a:extLst>
              <a:ext uri="{FF2B5EF4-FFF2-40B4-BE49-F238E27FC236}">
                <a16:creationId xmlns="" xmlns:a16="http://schemas.microsoft.com/office/drawing/2014/main" id="{7B211DA6-5909-4778-ACCB-FDDE1061AE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078" y="1886336"/>
            <a:ext cx="1472184" cy="1971790"/>
          </a:xfrm>
          <a:noFill/>
          <a:ln>
            <a:noFill/>
          </a:ln>
        </p:spPr>
        <p:txBody>
          <a:bodyPr tIns="91440" bIns="91440" rtlCol="0" anchor="t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i="1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4" name="Текст 3">
            <a:extLst>
              <a:ext uri="{FF2B5EF4-FFF2-40B4-BE49-F238E27FC236}">
                <a16:creationId xmlns="" xmlns:a16="http://schemas.microsoft.com/office/drawing/2014/main" id="{5EFB9AC3-DB43-4B4E-B74E-1ED156A18510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1933678" y="1886336"/>
            <a:ext cx="3745227" cy="4516873"/>
          </a:xfrm>
        </p:spPr>
        <p:txBody>
          <a:bodyPr numCol="1" rtlCol="0">
            <a:normAutofit/>
          </a:bodyPr>
          <a:lstStyle>
            <a:lvl1pPr marL="233363" indent="-233363">
              <a:lnSpc>
                <a:spcPct val="150000"/>
              </a:lnSpc>
              <a:spcBef>
                <a:spcPts val="0"/>
              </a:spcBef>
              <a:buNone/>
              <a:tabLst>
                <a:tab pos="112713" algn="r"/>
                <a:tab pos="233363" algn="l"/>
              </a:tabLst>
              <a:defRPr sz="12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6" name="Текст 3">
            <a:extLst>
              <a:ext uri="{FF2B5EF4-FFF2-40B4-BE49-F238E27FC236}">
                <a16:creationId xmlns="" xmlns:a16="http://schemas.microsoft.com/office/drawing/2014/main" id="{1808718C-849A-4063-A7DB-6A25E4823A61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1942554" y="6477581"/>
            <a:ext cx="3735869" cy="326903"/>
          </a:xfrm>
        </p:spPr>
        <p:txBody>
          <a:bodyPr numCol="2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7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ADBABE7C-83A0-42FB-9AB1-BD7454D9103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17143" y="296778"/>
            <a:ext cx="1874380" cy="1371600"/>
          </a:xfrm>
          <a:solidFill>
            <a:schemeClr val="accent3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38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6AA38BAD-E577-44E5-8652-7EB8884D85D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017143" y="1921978"/>
            <a:ext cx="1874380" cy="1371600"/>
          </a:xfrm>
          <a:solidFill>
            <a:schemeClr val="accent3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39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31089E30-35D5-4B63-962C-E69262F8A31B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017143" y="3547178"/>
            <a:ext cx="1874380" cy="1371600"/>
          </a:xfrm>
          <a:solidFill>
            <a:schemeClr val="accent3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40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294891CE-B5DF-4EC9-BCD1-007200ADE6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017662" y="5172377"/>
            <a:ext cx="1874380" cy="1371600"/>
          </a:xfrm>
          <a:solidFill>
            <a:schemeClr val="accent3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53" name="Текст 3">
            <a:extLst>
              <a:ext uri="{FF2B5EF4-FFF2-40B4-BE49-F238E27FC236}">
                <a16:creationId xmlns="" xmlns:a16="http://schemas.microsoft.com/office/drawing/2014/main" id="{55A40829-372A-4BD2-9DFD-55A1E0FC7A6C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8155381" y="269869"/>
            <a:ext cx="3861359" cy="1398509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55" name="Текст 3">
            <a:extLst>
              <a:ext uri="{FF2B5EF4-FFF2-40B4-BE49-F238E27FC236}">
                <a16:creationId xmlns="" xmlns:a16="http://schemas.microsoft.com/office/drawing/2014/main" id="{D3ED1463-3FDC-4F77-A490-BB128AEB35E9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8155381" y="1903490"/>
            <a:ext cx="3861359" cy="1398509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57" name="Текст 3">
            <a:extLst>
              <a:ext uri="{FF2B5EF4-FFF2-40B4-BE49-F238E27FC236}">
                <a16:creationId xmlns="" xmlns:a16="http://schemas.microsoft.com/office/drawing/2014/main" id="{66CBE1DF-E937-4AEA-A7F9-8B809516E332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8155381" y="3537111"/>
            <a:ext cx="3861359" cy="1398509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5" name="Текст 3">
            <a:extLst>
              <a:ext uri="{FF2B5EF4-FFF2-40B4-BE49-F238E27FC236}">
                <a16:creationId xmlns="" xmlns:a16="http://schemas.microsoft.com/office/drawing/2014/main" id="{4C47130C-295F-469B-8A2F-DACEF5B5A598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1927739" y="1480561"/>
            <a:ext cx="3745227" cy="313240"/>
          </a:xfrm>
        </p:spPr>
        <p:txBody>
          <a:bodyPr rtlCol="0">
            <a:noAutofit/>
          </a:bodyPr>
          <a:lstStyle>
            <a:lvl1pPr marL="0" indent="0" algn="l">
              <a:buNone/>
              <a:defRPr sz="1600" i="0">
                <a:solidFill>
                  <a:schemeClr val="accent3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59" name="Текст 3">
            <a:extLst>
              <a:ext uri="{FF2B5EF4-FFF2-40B4-BE49-F238E27FC236}">
                <a16:creationId xmlns="" xmlns:a16="http://schemas.microsoft.com/office/drawing/2014/main" id="{A93AA9FB-7091-4FF0-8330-340B0A90ACBB}"/>
              </a:ext>
            </a:extLst>
          </p:cNvPr>
          <p:cNvSpPr>
            <a:spLocks noGrp="1"/>
          </p:cNvSpPr>
          <p:nvPr>
            <p:ph type="body" sz="half" idx="37" hasCustomPrompt="1"/>
          </p:nvPr>
        </p:nvSpPr>
        <p:spPr>
          <a:xfrm>
            <a:off x="8155381" y="5170732"/>
            <a:ext cx="3861359" cy="1398509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3" name="Надпись 22">
            <a:extLst>
              <a:ext uri="{FF2B5EF4-FFF2-40B4-BE49-F238E27FC236}">
                <a16:creationId xmlns="" xmlns:a16="http://schemas.microsoft.com/office/drawing/2014/main" id="{F58024DC-2BD1-48B2-9B50-F47B3CEF4820}"/>
              </a:ext>
            </a:extLst>
          </p:cNvPr>
          <p:cNvSpPr txBox="1"/>
          <p:nvPr userDrawn="1"/>
        </p:nvSpPr>
        <p:spPr>
          <a:xfrm>
            <a:off x="7888697" y="269869"/>
            <a:ext cx="31931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1800" kern="1200" noProof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1</a:t>
            </a:r>
          </a:p>
        </p:txBody>
      </p:sp>
      <p:sp>
        <p:nvSpPr>
          <p:cNvPr id="24" name="Надпись 23">
            <a:extLst>
              <a:ext uri="{FF2B5EF4-FFF2-40B4-BE49-F238E27FC236}">
                <a16:creationId xmlns="" xmlns:a16="http://schemas.microsoft.com/office/drawing/2014/main" id="{277DCCC3-3098-4343-B77B-3D23E8F17FFD}"/>
              </a:ext>
            </a:extLst>
          </p:cNvPr>
          <p:cNvSpPr txBox="1"/>
          <p:nvPr userDrawn="1"/>
        </p:nvSpPr>
        <p:spPr>
          <a:xfrm>
            <a:off x="7888696" y="1902428"/>
            <a:ext cx="31931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1800" kern="1200" noProof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2</a:t>
            </a:r>
          </a:p>
        </p:txBody>
      </p:sp>
      <p:sp>
        <p:nvSpPr>
          <p:cNvPr id="26" name="Надпись 25">
            <a:extLst>
              <a:ext uri="{FF2B5EF4-FFF2-40B4-BE49-F238E27FC236}">
                <a16:creationId xmlns="" xmlns:a16="http://schemas.microsoft.com/office/drawing/2014/main" id="{47D9CE1B-5D25-4C27-8C90-7CA8B8B1E7EF}"/>
              </a:ext>
            </a:extLst>
          </p:cNvPr>
          <p:cNvSpPr txBox="1"/>
          <p:nvPr userDrawn="1"/>
        </p:nvSpPr>
        <p:spPr>
          <a:xfrm>
            <a:off x="7888696" y="3534987"/>
            <a:ext cx="31931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1800" kern="1200" noProof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3</a:t>
            </a:r>
          </a:p>
        </p:txBody>
      </p:sp>
      <p:sp>
        <p:nvSpPr>
          <p:cNvPr id="28" name="Надпись 27">
            <a:extLst>
              <a:ext uri="{FF2B5EF4-FFF2-40B4-BE49-F238E27FC236}">
                <a16:creationId xmlns="" xmlns:a16="http://schemas.microsoft.com/office/drawing/2014/main" id="{E4D750E6-AF88-4742-9ABE-63A5217AD198}"/>
              </a:ext>
            </a:extLst>
          </p:cNvPr>
          <p:cNvSpPr txBox="1"/>
          <p:nvPr userDrawn="1"/>
        </p:nvSpPr>
        <p:spPr>
          <a:xfrm>
            <a:off x="7888696" y="5167546"/>
            <a:ext cx="31931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1800" kern="1200" noProof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="" xmlns:p14="http://schemas.microsoft.com/office/powerpoint/2010/main" val="6140349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5 Книга Рецептов Рецеп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EDAB7103-706C-4D50-B9D9-030D5A29D56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998464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9" name="Текст 27">
            <a:extLst>
              <a:ext uri="{FF2B5EF4-FFF2-40B4-BE49-F238E27FC236}">
                <a16:creationId xmlns="" xmlns:a16="http://schemas.microsoft.com/office/drawing/2014/main" id="{40284018-877E-48C8-A60E-5EA184B0B90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5998" y="0"/>
            <a:ext cx="5879593" cy="877824"/>
          </a:xfrm>
          <a:noFill/>
          <a:ln>
            <a:noFill/>
          </a:ln>
        </p:spPr>
        <p:txBody>
          <a:bodyPr tIns="91440" bIns="91440" rtlCol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1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47E7EFE-BA1D-4539-A2E8-B54A45F89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592" y="877824"/>
            <a:ext cx="11265408" cy="1179576"/>
          </a:xfrm>
          <a:solidFill>
            <a:schemeClr val="accent3">
              <a:lumMod val="50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lang="en-US" sz="360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spcBef>
                <a:spcPts val="1000"/>
              </a:spcBef>
              <a:buFont typeface="Arial" panose="020B0604020202020204" pitchFamily="34" charset="0"/>
            </a:pPr>
            <a:r>
              <a:rPr lang="ru-RU" noProof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="" xmlns:a16="http://schemas.microsoft.com/office/drawing/2014/main" id="{861167B6-9741-49DA-A7AF-E1A3352D10C8}"/>
              </a:ext>
            </a:extLst>
          </p:cNvPr>
          <p:cNvSpPr>
            <a:spLocks noGrp="1"/>
          </p:cNvSpPr>
          <p:nvPr>
            <p:ph type="subTitle" idx="20" hasCustomPrompt="1"/>
          </p:nvPr>
        </p:nvSpPr>
        <p:spPr>
          <a:xfrm>
            <a:off x="8785299" y="1735834"/>
            <a:ext cx="3406701" cy="321566"/>
          </a:xfrm>
        </p:spPr>
        <p:txBody>
          <a:bodyPr rtlCol="0">
            <a:normAutofit/>
          </a:bodyPr>
          <a:lstStyle>
            <a:lvl1pPr marL="0" indent="0" algn="r">
              <a:buNone/>
              <a:defRPr sz="1200" i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Подзаголовок слайда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913599A2-48DF-45BA-9425-12A5FBCF838E}"/>
              </a:ext>
            </a:extLst>
          </p:cNvPr>
          <p:cNvSpPr/>
          <p:nvPr userDrawn="1"/>
        </p:nvSpPr>
        <p:spPr>
          <a:xfrm>
            <a:off x="5992994" y="6316980"/>
            <a:ext cx="6199006" cy="5410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Текст 3">
            <a:extLst>
              <a:ext uri="{FF2B5EF4-FFF2-40B4-BE49-F238E27FC236}">
                <a16:creationId xmlns="" xmlns:a16="http://schemas.microsoft.com/office/drawing/2014/main" id="{5E29445D-5852-4685-99FA-F6D0EEB71907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096000" y="2181537"/>
            <a:ext cx="2856467" cy="267780"/>
          </a:xfrm>
        </p:spPr>
        <p:txBody>
          <a:bodyPr rtlCol="0">
            <a:noAutofit/>
          </a:bodyPr>
          <a:lstStyle>
            <a:lvl1pPr marL="0" indent="0" algn="l">
              <a:buNone/>
              <a:defRPr sz="1600" i="0">
                <a:solidFill>
                  <a:schemeClr val="accent3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7" name="Текст 3">
            <a:extLst>
              <a:ext uri="{FF2B5EF4-FFF2-40B4-BE49-F238E27FC236}">
                <a16:creationId xmlns="" xmlns:a16="http://schemas.microsoft.com/office/drawing/2014/main" id="{F8A5A1E2-D455-4943-B46C-912CF46ABA90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095999" y="2449317"/>
            <a:ext cx="5879592" cy="1801368"/>
          </a:xfrm>
          <a:noFill/>
        </p:spPr>
        <p:txBody>
          <a:bodyPr wrap="square" numCol="2" spcCol="457200"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i="1" dirty="0"/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8" name="Текст 3">
            <a:extLst>
              <a:ext uri="{FF2B5EF4-FFF2-40B4-BE49-F238E27FC236}">
                <a16:creationId xmlns="" xmlns:a16="http://schemas.microsoft.com/office/drawing/2014/main" id="{03CEA5B5-2DFF-4730-B1C1-7297D81876B7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095999" y="4250685"/>
            <a:ext cx="5879592" cy="2014859"/>
          </a:xfrm>
        </p:spPr>
        <p:txBody>
          <a:bodyPr numCol="2" rtlCol="0">
            <a:normAutofit/>
          </a:bodyPr>
          <a:lstStyle>
            <a:lvl1pPr marL="228600" indent="-228600">
              <a:buClr>
                <a:schemeClr val="accent3">
                  <a:lumMod val="50000"/>
                </a:schemeClr>
              </a:buClr>
              <a:buSzPct val="120000"/>
              <a:buFont typeface="+mj-lt"/>
              <a:buAutoNum type="arabicPeriod"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="" xmlns:a16="http://schemas.microsoft.com/office/drawing/2014/main" id="{2B63EEB8-169F-4E42-8938-2B33C50057D9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6095997" y="6366423"/>
            <a:ext cx="5879593" cy="398762"/>
          </a:xfrm>
        </p:spPr>
        <p:txBody>
          <a:bodyPr numCol="1" rtlCol="0">
            <a:norm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</p:spTree>
    <p:extLst>
      <p:ext uri="{BB962C8B-B14F-4D97-AF65-F5344CB8AC3E}">
        <p14:creationId xmlns="" xmlns:p14="http://schemas.microsoft.com/office/powerpoint/2010/main" val="5700368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раздела книги рецептов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C5B73CD6-4AD9-41DA-9481-BA512E885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1701" y="83820"/>
            <a:ext cx="6050280" cy="1325563"/>
          </a:xfr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="" xmlns:a16="http://schemas.microsoft.com/office/drawing/2014/main" id="{8530A3C9-BDFF-45B5-ACC2-9E2B1F49C08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790426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картинку </a:t>
            </a:r>
          </a:p>
        </p:txBody>
      </p:sp>
    </p:spTree>
    <p:extLst>
      <p:ext uri="{BB962C8B-B14F-4D97-AF65-F5344CB8AC3E}">
        <p14:creationId xmlns="" xmlns:p14="http://schemas.microsoft.com/office/powerpoint/2010/main" val="9931467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 Рецепт из книги рецеп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69A9EAF2-ED61-42E4-B65B-25E4AA320B1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-7220" y="1181100"/>
            <a:ext cx="5790659" cy="5676900"/>
          </a:xfrm>
          <a:solidFill>
            <a:schemeClr val="accent4">
              <a:lumMod val="20000"/>
              <a:lumOff val="80000"/>
            </a:schemeClr>
          </a:solidFill>
        </p:spPr>
        <p:txBody>
          <a:bodyPr rtlCol="0" anchor="ctr" anchorCtr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25" name="Текст 3">
            <a:extLst>
              <a:ext uri="{FF2B5EF4-FFF2-40B4-BE49-F238E27FC236}">
                <a16:creationId xmlns="" xmlns:a16="http://schemas.microsoft.com/office/drawing/2014/main" id="{02D6ECAC-8814-4C60-BF83-103E85E412C4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018265" y="3734155"/>
            <a:ext cx="5919495" cy="2531389"/>
          </a:xfrm>
        </p:spPr>
        <p:txBody>
          <a:bodyPr numCol="2" rtlCol="0">
            <a:normAutofit/>
          </a:bodyPr>
          <a:lstStyle>
            <a:lvl1pPr marL="228600" indent="-228600">
              <a:buClr>
                <a:schemeClr val="accent4">
                  <a:lumMod val="50000"/>
                </a:schemeClr>
              </a:buClr>
              <a:buSzPct val="120000"/>
              <a:buFont typeface="+mj-lt"/>
              <a:buAutoNum type="arabicPeriod"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4" name="Текст 3">
            <a:extLst>
              <a:ext uri="{FF2B5EF4-FFF2-40B4-BE49-F238E27FC236}">
                <a16:creationId xmlns="" xmlns:a16="http://schemas.microsoft.com/office/drawing/2014/main" id="{C7B6AD5B-AEF5-4540-940C-B1E1FEA3BCAB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018265" y="3406597"/>
            <a:ext cx="5919495" cy="267780"/>
          </a:xfrm>
        </p:spPr>
        <p:txBody>
          <a:bodyPr rtlCol="0">
            <a:noAutofit/>
          </a:bodyPr>
          <a:lstStyle>
            <a:lvl1pPr marL="0" indent="0" algn="l">
              <a:buNone/>
              <a:defRPr sz="1600" i="0">
                <a:solidFill>
                  <a:schemeClr val="accent4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3" name="Текст 3">
            <a:extLst>
              <a:ext uri="{FF2B5EF4-FFF2-40B4-BE49-F238E27FC236}">
                <a16:creationId xmlns="" xmlns:a16="http://schemas.microsoft.com/office/drawing/2014/main" id="{8FC874B6-474C-46DC-AB76-6E061A973B8A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027995" y="1576050"/>
            <a:ext cx="5909765" cy="1778314"/>
          </a:xfrm>
        </p:spPr>
        <p:txBody>
          <a:bodyPr numCol="2" rtlCol="0">
            <a:normAutofit/>
          </a:bodyPr>
          <a:lstStyle>
            <a:lvl1pPr marL="233363" indent="-233363">
              <a:lnSpc>
                <a:spcPct val="100000"/>
              </a:lnSpc>
              <a:spcBef>
                <a:spcPts val="0"/>
              </a:spcBef>
              <a:buNone/>
              <a:tabLst>
                <a:tab pos="112713" algn="r"/>
                <a:tab pos="233363" algn="l"/>
              </a:tabLst>
              <a:defRPr sz="120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="" xmlns:a16="http://schemas.microsoft.com/office/drawing/2014/main" id="{425F942B-DAF3-40B3-B77F-A8C9BE692B7D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020775" y="1290047"/>
            <a:ext cx="5919495" cy="267780"/>
          </a:xfrm>
        </p:spPr>
        <p:txBody>
          <a:bodyPr rtlCol="0">
            <a:noAutofit/>
          </a:bodyPr>
          <a:lstStyle>
            <a:lvl1pPr marL="0" indent="0" algn="l">
              <a:buNone/>
              <a:defRPr sz="1600" i="0">
                <a:solidFill>
                  <a:schemeClr val="accent4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AAE68E5-082A-4AFA-AC51-54889A99670B}"/>
              </a:ext>
            </a:extLst>
          </p:cNvPr>
          <p:cNvSpPr/>
          <p:nvPr userDrawn="1"/>
        </p:nvSpPr>
        <p:spPr>
          <a:xfrm>
            <a:off x="-15240" y="0"/>
            <a:ext cx="12207240" cy="11811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1" name="Текст 3">
            <a:extLst>
              <a:ext uri="{FF2B5EF4-FFF2-40B4-BE49-F238E27FC236}">
                <a16:creationId xmlns="" xmlns:a16="http://schemas.microsoft.com/office/drawing/2014/main" id="{522CA51A-0C04-4FC6-8732-A2C2343AF5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401387" y="877386"/>
            <a:ext cx="2562683" cy="228601"/>
          </a:xfrm>
        </p:spPr>
        <p:txBody>
          <a:bodyPr rtlCol="0">
            <a:normAutofit/>
          </a:bodyPr>
          <a:lstStyle>
            <a:lvl1pPr marL="0" indent="0" algn="r">
              <a:buNone/>
              <a:defRPr sz="1100" i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0" name="Подзаголовок 2">
            <a:extLst>
              <a:ext uri="{FF2B5EF4-FFF2-40B4-BE49-F238E27FC236}">
                <a16:creationId xmlns="" xmlns:a16="http://schemas.microsoft.com/office/drawing/2014/main" id="{14C40663-56FC-4BDA-A2FD-599A32A8CD2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98120" y="805901"/>
            <a:ext cx="9144000" cy="375199"/>
          </a:xfrm>
        </p:spPr>
        <p:txBody>
          <a:bodyPr rtlCol="0">
            <a:normAutofit/>
          </a:bodyPr>
          <a:lstStyle>
            <a:lvl1pPr marL="0" indent="0" algn="l">
              <a:buNone/>
              <a:defRPr sz="1600" i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Подзаголовок слайда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B7BA88D-F843-4122-A255-381B3A7EE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360" y="117834"/>
            <a:ext cx="11724400" cy="634092"/>
          </a:xfrm>
        </p:spPr>
        <p:txBody>
          <a:bodyPr rtlCol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Нажмите, чтобы добавить заголовок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="" xmlns:a16="http://schemas.microsoft.com/office/drawing/2014/main" id="{2BBF59D2-23BC-4077-814F-E2E3AE5809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75460" y="4992427"/>
            <a:ext cx="1944124" cy="1020891"/>
          </a:xfr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tIns="91440" bIns="91440" rtlCol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i="1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6" name="Текст 3">
            <a:extLst>
              <a:ext uri="{FF2B5EF4-FFF2-40B4-BE49-F238E27FC236}">
                <a16:creationId xmlns="" xmlns:a16="http://schemas.microsoft.com/office/drawing/2014/main" id="{65B16179-CC8B-4981-9526-8E3E08E72C6A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6018265" y="6291373"/>
            <a:ext cx="5919495" cy="352803"/>
          </a:xfrm>
        </p:spPr>
        <p:txBody>
          <a:bodyPr numCol="1" rtlCol="0">
            <a:norm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</p:spTree>
    <p:extLst>
      <p:ext uri="{BB962C8B-B14F-4D97-AF65-F5344CB8AC3E}">
        <p14:creationId xmlns="" xmlns:p14="http://schemas.microsoft.com/office/powerpoint/2010/main" val="1330029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 Книга Рецептов Рецеп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 44">
            <a:extLst>
              <a:ext uri="{FF2B5EF4-FFF2-40B4-BE49-F238E27FC236}">
                <a16:creationId xmlns="" xmlns:a16="http://schemas.microsoft.com/office/drawing/2014/main" id="{97A2E64D-B280-49F7-95F5-CD6A24C1EC9B}"/>
              </a:ext>
            </a:extLst>
          </p:cNvPr>
          <p:cNvSpPr/>
          <p:nvPr userDrawn="1"/>
        </p:nvSpPr>
        <p:spPr>
          <a:xfrm>
            <a:off x="8673395" y="0"/>
            <a:ext cx="3518604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3" name="Текст 3">
            <a:extLst>
              <a:ext uri="{FF2B5EF4-FFF2-40B4-BE49-F238E27FC236}">
                <a16:creationId xmlns="" xmlns:a16="http://schemas.microsoft.com/office/drawing/2014/main" id="{8FC874B6-474C-46DC-AB76-6E061A973B8A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9042842" y="493212"/>
            <a:ext cx="2856467" cy="5691020"/>
          </a:xfrm>
        </p:spPr>
        <p:txBody>
          <a:bodyPr numCol="1" rtlCol="0">
            <a:normAutofit/>
          </a:bodyPr>
          <a:lstStyle>
            <a:lvl1pPr marL="233363" indent="-233363">
              <a:lnSpc>
                <a:spcPct val="150000"/>
              </a:lnSpc>
              <a:spcBef>
                <a:spcPts val="0"/>
              </a:spcBef>
              <a:buNone/>
              <a:tabLst>
                <a:tab pos="112713" algn="r"/>
                <a:tab pos="233363" algn="l"/>
              </a:tabLst>
              <a:defRPr sz="120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="" xmlns:a16="http://schemas.microsoft.com/office/drawing/2014/main" id="{425F942B-DAF3-40B3-B77F-A8C9BE692B7D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9034339" y="167107"/>
            <a:ext cx="2856467" cy="267780"/>
          </a:xfrm>
        </p:spPr>
        <p:txBody>
          <a:bodyPr rtlCol="0">
            <a:noAutofit/>
          </a:bodyPr>
          <a:lstStyle>
            <a:lvl1pPr marL="0" indent="0" algn="l">
              <a:buNone/>
              <a:defRPr sz="1600" i="0">
                <a:solidFill>
                  <a:schemeClr val="accent4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AAE68E5-082A-4AFA-AC51-54889A99670B}"/>
              </a:ext>
            </a:extLst>
          </p:cNvPr>
          <p:cNvSpPr/>
          <p:nvPr userDrawn="1"/>
        </p:nvSpPr>
        <p:spPr>
          <a:xfrm>
            <a:off x="-15240" y="0"/>
            <a:ext cx="8688635" cy="11811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0" name="Подзаголовок 2">
            <a:extLst>
              <a:ext uri="{FF2B5EF4-FFF2-40B4-BE49-F238E27FC236}">
                <a16:creationId xmlns="" xmlns:a16="http://schemas.microsoft.com/office/drawing/2014/main" id="{14C40663-56FC-4BDA-A2FD-599A32A8CD2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98120" y="781224"/>
            <a:ext cx="5296301" cy="399876"/>
          </a:xfrm>
        </p:spPr>
        <p:txBody>
          <a:bodyPr rtlCol="0">
            <a:normAutofit/>
          </a:bodyPr>
          <a:lstStyle>
            <a:lvl1pPr marL="0" indent="0" algn="l">
              <a:buNone/>
              <a:defRPr sz="1600" i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Подзаголовок слайда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B7BA88D-F843-4122-A255-381B3A7EE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360" y="117834"/>
            <a:ext cx="8460035" cy="634092"/>
          </a:xfrm>
        </p:spPr>
        <p:txBody>
          <a:bodyPr rtlCol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Нажмите, чтобы добавить заголовок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="" xmlns:a16="http://schemas.microsoft.com/office/drawing/2014/main" id="{2BBF59D2-23BC-4077-814F-E2E3AE5809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8120" y="3898410"/>
            <a:ext cx="2852929" cy="1181100"/>
          </a:xfrm>
          <a:noFill/>
          <a:ln>
            <a:noFill/>
          </a:ln>
        </p:spPr>
        <p:txBody>
          <a:bodyPr tIns="91440" bIns="91440" rtlCol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i="1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6" name="Текст 3">
            <a:extLst>
              <a:ext uri="{FF2B5EF4-FFF2-40B4-BE49-F238E27FC236}">
                <a16:creationId xmlns="" xmlns:a16="http://schemas.microsoft.com/office/drawing/2014/main" id="{65B16179-CC8B-4981-9526-8E3E08E72C6A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9051718" y="6254225"/>
            <a:ext cx="2856467" cy="485941"/>
          </a:xfrm>
        </p:spPr>
        <p:txBody>
          <a:bodyPr numCol="2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5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1216BA9B-211A-403E-8645-BA7B4B23763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32432" y="1516966"/>
            <a:ext cx="2194560" cy="1508760"/>
          </a:xfrm>
          <a:solidFill>
            <a:schemeClr val="accent4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29" name="Текст 3">
            <a:extLst>
              <a:ext uri="{FF2B5EF4-FFF2-40B4-BE49-F238E27FC236}">
                <a16:creationId xmlns="" xmlns:a16="http://schemas.microsoft.com/office/drawing/2014/main" id="{B934946C-9253-40AA-84F7-378E3106E765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525169" y="1516966"/>
            <a:ext cx="2728244" cy="1474888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0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69A9EAF2-ED61-42E4-B65B-25E4AA320B1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99756" y="1078689"/>
            <a:ext cx="2852928" cy="2798064"/>
          </a:xfrm>
          <a:solidFill>
            <a:schemeClr val="accent4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38" name="Текст 3">
            <a:extLst>
              <a:ext uri="{FF2B5EF4-FFF2-40B4-BE49-F238E27FC236}">
                <a16:creationId xmlns="" xmlns:a16="http://schemas.microsoft.com/office/drawing/2014/main" id="{EED0BB26-D2F7-4112-BAFC-D9A66C9DD5EE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3525169" y="3337745"/>
            <a:ext cx="2728244" cy="1474888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9" name="Текст 3">
            <a:extLst>
              <a:ext uri="{FF2B5EF4-FFF2-40B4-BE49-F238E27FC236}">
                <a16:creationId xmlns="" xmlns:a16="http://schemas.microsoft.com/office/drawing/2014/main" id="{647B97E8-F206-4899-A05D-3CEA7763CBD7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3525169" y="5134461"/>
            <a:ext cx="2728244" cy="1474888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0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200F5F5B-FD46-4295-B012-F670E320EA6D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432432" y="3317693"/>
            <a:ext cx="2194560" cy="1508760"/>
          </a:xfrm>
          <a:solidFill>
            <a:schemeClr val="accent4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42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A15085C5-1FA2-4C89-A410-A151654D409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432432" y="5118419"/>
            <a:ext cx="2194560" cy="1508760"/>
          </a:xfrm>
          <a:solidFill>
            <a:schemeClr val="accent4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21" name="Надпись 20">
            <a:extLst>
              <a:ext uri="{FF2B5EF4-FFF2-40B4-BE49-F238E27FC236}">
                <a16:creationId xmlns="" xmlns:a16="http://schemas.microsoft.com/office/drawing/2014/main" id="{DE36BD91-F42B-477D-9347-DBA3C0FDC2DB}"/>
              </a:ext>
            </a:extLst>
          </p:cNvPr>
          <p:cNvSpPr txBox="1"/>
          <p:nvPr userDrawn="1"/>
        </p:nvSpPr>
        <p:spPr>
          <a:xfrm>
            <a:off x="3107833" y="1400373"/>
            <a:ext cx="4860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4000" kern="1200" noProof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1</a:t>
            </a:r>
          </a:p>
        </p:txBody>
      </p:sp>
      <p:sp>
        <p:nvSpPr>
          <p:cNvPr id="24" name="Надпись 23">
            <a:extLst>
              <a:ext uri="{FF2B5EF4-FFF2-40B4-BE49-F238E27FC236}">
                <a16:creationId xmlns="" xmlns:a16="http://schemas.microsoft.com/office/drawing/2014/main" id="{8F6A3EC1-DE16-42B6-9619-DF093A5C3C27}"/>
              </a:ext>
            </a:extLst>
          </p:cNvPr>
          <p:cNvSpPr txBox="1"/>
          <p:nvPr userDrawn="1"/>
        </p:nvSpPr>
        <p:spPr>
          <a:xfrm>
            <a:off x="3107833" y="3266751"/>
            <a:ext cx="4860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4000" kern="1200" noProof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2</a:t>
            </a:r>
          </a:p>
        </p:txBody>
      </p:sp>
      <p:sp>
        <p:nvSpPr>
          <p:cNvPr id="25" name="Надпись 24">
            <a:extLst>
              <a:ext uri="{FF2B5EF4-FFF2-40B4-BE49-F238E27FC236}">
                <a16:creationId xmlns="" xmlns:a16="http://schemas.microsoft.com/office/drawing/2014/main" id="{0B4FCA4B-1DE9-4156-B6E1-F7E32DF05D27}"/>
              </a:ext>
            </a:extLst>
          </p:cNvPr>
          <p:cNvSpPr txBox="1"/>
          <p:nvPr userDrawn="1"/>
        </p:nvSpPr>
        <p:spPr>
          <a:xfrm>
            <a:off x="3107833" y="5007869"/>
            <a:ext cx="4860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4000" kern="1200" noProof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="" xmlns:p14="http://schemas.microsoft.com/office/powerpoint/2010/main" val="41895125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 Рецепт из книги рецеп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AAE68E5-082A-4AFA-AC51-54889A99670B}"/>
              </a:ext>
            </a:extLst>
          </p:cNvPr>
          <p:cNvSpPr/>
          <p:nvPr userDrawn="1"/>
        </p:nvSpPr>
        <p:spPr>
          <a:xfrm>
            <a:off x="-15240" y="0"/>
            <a:ext cx="12207240" cy="11811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0" name="Подзаголовок 2">
            <a:extLst>
              <a:ext uri="{FF2B5EF4-FFF2-40B4-BE49-F238E27FC236}">
                <a16:creationId xmlns="" xmlns:a16="http://schemas.microsoft.com/office/drawing/2014/main" id="{14C40663-56FC-4BDA-A2FD-599A32A8CD2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98120" y="805901"/>
            <a:ext cx="8476971" cy="375199"/>
          </a:xfrm>
        </p:spPr>
        <p:txBody>
          <a:bodyPr rtlCol="0">
            <a:normAutofit/>
          </a:bodyPr>
          <a:lstStyle>
            <a:lvl1pPr marL="0" indent="0" algn="l">
              <a:buNone/>
              <a:defRPr sz="1600" i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Подзаголовок слайда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B7BA88D-F843-4122-A255-381B3A7EE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360" y="117834"/>
            <a:ext cx="8476971" cy="634092"/>
          </a:xfrm>
        </p:spPr>
        <p:txBody>
          <a:bodyPr rtlCol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Нажмите, чтобы добавить заголовок</a:t>
            </a:r>
          </a:p>
        </p:txBody>
      </p:sp>
      <p:sp>
        <p:nvSpPr>
          <p:cNvPr id="26" name="Текст 3">
            <a:extLst>
              <a:ext uri="{FF2B5EF4-FFF2-40B4-BE49-F238E27FC236}">
                <a16:creationId xmlns="" xmlns:a16="http://schemas.microsoft.com/office/drawing/2014/main" id="{65B16179-CC8B-4981-9526-8E3E08E72C6A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8936113" y="6291373"/>
            <a:ext cx="3001647" cy="352803"/>
          </a:xfrm>
        </p:spPr>
        <p:txBody>
          <a:bodyPr numCol="1" rtlCol="0">
            <a:norm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="" xmlns:a16="http://schemas.microsoft.com/office/drawing/2014/main" id="{51D8D2EE-CE39-4FED-B22E-D2513633F89E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8946371" y="1604354"/>
            <a:ext cx="2991390" cy="4678292"/>
          </a:xfrm>
        </p:spPr>
        <p:txBody>
          <a:bodyPr numCol="1" rtlCol="0">
            <a:normAutofit/>
          </a:bodyPr>
          <a:lstStyle>
            <a:lvl1pPr marL="233363" indent="-233363">
              <a:lnSpc>
                <a:spcPct val="150000"/>
              </a:lnSpc>
              <a:spcBef>
                <a:spcPts val="0"/>
              </a:spcBef>
              <a:buNone/>
              <a:tabLst>
                <a:tab pos="112713" algn="r"/>
                <a:tab pos="233363" algn="l"/>
              </a:tabLst>
              <a:defRPr sz="120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7" name="Текст 3">
            <a:extLst>
              <a:ext uri="{FF2B5EF4-FFF2-40B4-BE49-F238E27FC236}">
                <a16:creationId xmlns="" xmlns:a16="http://schemas.microsoft.com/office/drawing/2014/main" id="{0A7E883A-5927-45B9-A5FB-8EFF513E0CAA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8946371" y="1295400"/>
            <a:ext cx="3024249" cy="300227"/>
          </a:xfrm>
        </p:spPr>
        <p:txBody>
          <a:bodyPr rtlCol="0">
            <a:noAutofit/>
          </a:bodyPr>
          <a:lstStyle>
            <a:lvl1pPr marL="0" indent="0" algn="l">
              <a:buNone/>
              <a:defRPr sz="1600" i="0">
                <a:solidFill>
                  <a:schemeClr val="accent4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3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85FEB9CB-F2B1-47F4-9097-30FAF794294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21380" y="1313129"/>
            <a:ext cx="2560320" cy="2560320"/>
          </a:xfrm>
          <a:solidFill>
            <a:schemeClr val="accent4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34" name="Текст 3">
            <a:extLst>
              <a:ext uri="{FF2B5EF4-FFF2-40B4-BE49-F238E27FC236}">
                <a16:creationId xmlns="" xmlns:a16="http://schemas.microsoft.com/office/drawing/2014/main" id="{18F989E1-F209-41C2-AEC2-BDDDEE48E1E5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63625" y="3878284"/>
            <a:ext cx="2316160" cy="2751276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0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45707C7B-9828-45A7-AF95-4A3BE756BBBA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168076" y="1313129"/>
            <a:ext cx="2560320" cy="2560320"/>
          </a:xfrm>
          <a:solidFill>
            <a:schemeClr val="accent4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41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56FDA5AA-A766-4B21-8377-9267FFBAE31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114771" y="1313129"/>
            <a:ext cx="2560320" cy="2560320"/>
          </a:xfrm>
          <a:solidFill>
            <a:schemeClr val="accent4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42" name="Текст 3">
            <a:extLst>
              <a:ext uri="{FF2B5EF4-FFF2-40B4-BE49-F238E27FC236}">
                <a16:creationId xmlns="" xmlns:a16="http://schemas.microsoft.com/office/drawing/2014/main" id="{5771C520-4E5C-4853-AE35-F250CB8FB5D8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3412236" y="3878284"/>
            <a:ext cx="2316160" cy="2751276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4" name="Текст 3">
            <a:extLst>
              <a:ext uri="{FF2B5EF4-FFF2-40B4-BE49-F238E27FC236}">
                <a16:creationId xmlns="" xmlns:a16="http://schemas.microsoft.com/office/drawing/2014/main" id="{5C64EC75-B525-40E2-B054-6BA5895D0794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6349484" y="3878284"/>
            <a:ext cx="2325607" cy="2751276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6" name="Текст 27">
            <a:extLst>
              <a:ext uri="{FF2B5EF4-FFF2-40B4-BE49-F238E27FC236}">
                <a16:creationId xmlns="" xmlns:a16="http://schemas.microsoft.com/office/drawing/2014/main" id="{394C56F0-EE6F-474D-AB99-995F044BCB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46371" y="213824"/>
            <a:ext cx="2991389" cy="952080"/>
          </a:xfrm>
          <a:noFill/>
          <a:ln>
            <a:noFill/>
          </a:ln>
        </p:spPr>
        <p:txBody>
          <a:bodyPr tIns="91440" bIns="91440" rtlCol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i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" name="Надпись 1">
            <a:extLst>
              <a:ext uri="{FF2B5EF4-FFF2-40B4-BE49-F238E27FC236}">
                <a16:creationId xmlns="" xmlns:a16="http://schemas.microsoft.com/office/drawing/2014/main" id="{920B6783-0F8B-4A69-A5F6-7CB50E2B23A8}"/>
              </a:ext>
            </a:extLst>
          </p:cNvPr>
          <p:cNvSpPr txBox="1"/>
          <p:nvPr userDrawn="1"/>
        </p:nvSpPr>
        <p:spPr>
          <a:xfrm>
            <a:off x="145082" y="3873449"/>
            <a:ext cx="36580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2400" kern="1200" noProof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1</a:t>
            </a:r>
          </a:p>
        </p:txBody>
      </p:sp>
      <p:sp>
        <p:nvSpPr>
          <p:cNvPr id="21" name="Надпись 20">
            <a:extLst>
              <a:ext uri="{FF2B5EF4-FFF2-40B4-BE49-F238E27FC236}">
                <a16:creationId xmlns="" xmlns:a16="http://schemas.microsoft.com/office/drawing/2014/main" id="{CC4D1335-DA11-4DAC-BCA6-7BB8B148C97F}"/>
              </a:ext>
            </a:extLst>
          </p:cNvPr>
          <p:cNvSpPr txBox="1"/>
          <p:nvPr userDrawn="1"/>
        </p:nvSpPr>
        <p:spPr>
          <a:xfrm>
            <a:off x="3098093" y="3873449"/>
            <a:ext cx="36580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2400" kern="1200" noProof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2</a:t>
            </a:r>
          </a:p>
        </p:txBody>
      </p:sp>
      <p:sp>
        <p:nvSpPr>
          <p:cNvPr id="22" name="Надпись 21">
            <a:extLst>
              <a:ext uri="{FF2B5EF4-FFF2-40B4-BE49-F238E27FC236}">
                <a16:creationId xmlns="" xmlns:a16="http://schemas.microsoft.com/office/drawing/2014/main" id="{CB8EECED-0609-4B4F-AE03-A4F22DF062BA}"/>
              </a:ext>
            </a:extLst>
          </p:cNvPr>
          <p:cNvSpPr txBox="1"/>
          <p:nvPr userDrawn="1"/>
        </p:nvSpPr>
        <p:spPr>
          <a:xfrm>
            <a:off x="6051104" y="3873449"/>
            <a:ext cx="36580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2400" kern="1200" noProof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="" xmlns:p14="http://schemas.microsoft.com/office/powerpoint/2010/main" val="1657743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Книга рецептов Рецеп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AAE68E5-082A-4AFA-AC51-54889A99670B}"/>
              </a:ext>
            </a:extLst>
          </p:cNvPr>
          <p:cNvSpPr/>
          <p:nvPr userDrawn="1"/>
        </p:nvSpPr>
        <p:spPr>
          <a:xfrm>
            <a:off x="-15240" y="0"/>
            <a:ext cx="12207240" cy="11811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B7BA88D-F843-4122-A255-381B3A7EE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360" y="117834"/>
            <a:ext cx="11724400" cy="634092"/>
          </a:xfrm>
        </p:spPr>
        <p:txBody>
          <a:bodyPr rtlCol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Нажмите, чтобы добавить заголовок</a:t>
            </a:r>
          </a:p>
        </p:txBody>
      </p:sp>
      <p:sp>
        <p:nvSpPr>
          <p:cNvPr id="20" name="Подзаголовок 2">
            <a:extLst>
              <a:ext uri="{FF2B5EF4-FFF2-40B4-BE49-F238E27FC236}">
                <a16:creationId xmlns="" xmlns:a16="http://schemas.microsoft.com/office/drawing/2014/main" id="{14C40663-56FC-4BDA-A2FD-599A32A8CD2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98120" y="805901"/>
            <a:ext cx="9144000" cy="375199"/>
          </a:xfrm>
        </p:spPr>
        <p:txBody>
          <a:bodyPr rtlCol="0">
            <a:normAutofit/>
          </a:bodyPr>
          <a:lstStyle>
            <a:lvl1pPr marL="0" indent="0" algn="l">
              <a:buNone/>
              <a:defRPr sz="1600" i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Подзаголовок слайда</a:t>
            </a:r>
          </a:p>
        </p:txBody>
      </p:sp>
      <p:sp>
        <p:nvSpPr>
          <p:cNvPr id="21" name="Текст 3">
            <a:extLst>
              <a:ext uri="{FF2B5EF4-FFF2-40B4-BE49-F238E27FC236}">
                <a16:creationId xmlns="" xmlns:a16="http://schemas.microsoft.com/office/drawing/2014/main" id="{522CA51A-0C04-4FC6-8732-A2C2343AF5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401387" y="877386"/>
            <a:ext cx="2562683" cy="228601"/>
          </a:xfrm>
        </p:spPr>
        <p:txBody>
          <a:bodyPr rtlCol="0">
            <a:normAutofit/>
          </a:bodyPr>
          <a:lstStyle>
            <a:lvl1pPr marL="0" indent="0" algn="r">
              <a:buNone/>
              <a:defRPr sz="1100" i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0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69A9EAF2-ED61-42E4-B65B-25E4AA320B1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-7220" y="1181100"/>
            <a:ext cx="5790659" cy="5676900"/>
          </a:xfrm>
          <a:solidFill>
            <a:schemeClr val="accent2">
              <a:lumMod val="20000"/>
              <a:lumOff val="80000"/>
            </a:schemeClr>
          </a:solidFill>
        </p:spPr>
        <p:txBody>
          <a:bodyPr rtlCol="0" anchor="ctr" anchorCtr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="" xmlns:a16="http://schemas.microsoft.com/office/drawing/2014/main" id="{425F942B-DAF3-40B3-B77F-A8C9BE692B7D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020775" y="1290047"/>
            <a:ext cx="5919495" cy="267780"/>
          </a:xfrm>
        </p:spPr>
        <p:txBody>
          <a:bodyPr rtlCol="0">
            <a:noAutofit/>
          </a:bodyPr>
          <a:lstStyle>
            <a:lvl1pPr marL="0" indent="0" algn="l">
              <a:buNone/>
              <a:defRPr sz="1600" i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3" name="Текст 3">
            <a:extLst>
              <a:ext uri="{FF2B5EF4-FFF2-40B4-BE49-F238E27FC236}">
                <a16:creationId xmlns="" xmlns:a16="http://schemas.microsoft.com/office/drawing/2014/main" id="{8FC874B6-474C-46DC-AB76-6E061A973B8A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027995" y="1576050"/>
            <a:ext cx="5909765" cy="1778314"/>
          </a:xfrm>
        </p:spPr>
        <p:txBody>
          <a:bodyPr numCol="2" rtlCol="0">
            <a:normAutofit/>
          </a:bodyPr>
          <a:lstStyle>
            <a:lvl1pPr marL="233363" indent="-233363">
              <a:lnSpc>
                <a:spcPct val="100000"/>
              </a:lnSpc>
              <a:spcBef>
                <a:spcPts val="0"/>
              </a:spcBef>
              <a:buNone/>
              <a:tabLst>
                <a:tab pos="112713" algn="r"/>
                <a:tab pos="233363" algn="l"/>
              </a:tabLst>
              <a:defRPr sz="1200">
                <a:solidFill>
                  <a:srgbClr val="535C1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4" name="Текст 3">
            <a:extLst>
              <a:ext uri="{FF2B5EF4-FFF2-40B4-BE49-F238E27FC236}">
                <a16:creationId xmlns="" xmlns:a16="http://schemas.microsoft.com/office/drawing/2014/main" id="{C7B6AD5B-AEF5-4540-940C-B1E1FEA3BCAB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018265" y="3406597"/>
            <a:ext cx="5919495" cy="267780"/>
          </a:xfrm>
        </p:spPr>
        <p:txBody>
          <a:bodyPr rtlCol="0">
            <a:noAutofit/>
          </a:bodyPr>
          <a:lstStyle>
            <a:lvl1pPr marL="0" indent="0" algn="l">
              <a:buNone/>
              <a:defRPr sz="1600" i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5" name="Текст 3">
            <a:extLst>
              <a:ext uri="{FF2B5EF4-FFF2-40B4-BE49-F238E27FC236}">
                <a16:creationId xmlns="" xmlns:a16="http://schemas.microsoft.com/office/drawing/2014/main" id="{02D6ECAC-8814-4C60-BF83-103E85E412C4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018265" y="3734155"/>
            <a:ext cx="5919495" cy="2531389"/>
          </a:xfrm>
        </p:spPr>
        <p:txBody>
          <a:bodyPr numCol="2" rtlCol="0">
            <a:normAutofit/>
          </a:bodyPr>
          <a:lstStyle>
            <a:lvl1pPr marL="0" indent="0"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rgbClr val="535C1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="" xmlns:a16="http://schemas.microsoft.com/office/drawing/2014/main" id="{2BBF59D2-23BC-4077-814F-E2E3AE5809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75460" y="4992427"/>
            <a:ext cx="1944124" cy="1020891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tIns="91440" bIns="91440" rtlCol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i="1">
                <a:solidFill>
                  <a:schemeClr val="accent2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6" name="Текст 3">
            <a:extLst>
              <a:ext uri="{FF2B5EF4-FFF2-40B4-BE49-F238E27FC236}">
                <a16:creationId xmlns="" xmlns:a16="http://schemas.microsoft.com/office/drawing/2014/main" id="{65B16179-CC8B-4981-9526-8E3E08E72C6A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6018265" y="6291373"/>
            <a:ext cx="5919495" cy="352803"/>
          </a:xfrm>
        </p:spPr>
        <p:txBody>
          <a:bodyPr numCol="1" rtlCol="0">
            <a:norm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</p:spTree>
    <p:extLst>
      <p:ext uri="{BB962C8B-B14F-4D97-AF65-F5344CB8AC3E}">
        <p14:creationId xmlns="" xmlns:p14="http://schemas.microsoft.com/office/powerpoint/2010/main" val="10643309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 Рецепт из книги рецеп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6D41EDA9-50CC-431D-A9E2-D8B28F1D9DD2}"/>
              </a:ext>
            </a:extLst>
          </p:cNvPr>
          <p:cNvSpPr/>
          <p:nvPr userDrawn="1"/>
        </p:nvSpPr>
        <p:spPr>
          <a:xfrm>
            <a:off x="-15240" y="0"/>
            <a:ext cx="5788152" cy="11811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0" name="Подзаголовок 2">
            <a:extLst>
              <a:ext uri="{FF2B5EF4-FFF2-40B4-BE49-F238E27FC236}">
                <a16:creationId xmlns="" xmlns:a16="http://schemas.microsoft.com/office/drawing/2014/main" id="{14C40663-56FC-4BDA-A2FD-599A32A8CD2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366211" y="859534"/>
            <a:ext cx="3406701" cy="321566"/>
          </a:xfrm>
        </p:spPr>
        <p:txBody>
          <a:bodyPr rtlCol="0">
            <a:normAutofit/>
          </a:bodyPr>
          <a:lstStyle>
            <a:lvl1pPr marL="0" indent="0" algn="r">
              <a:buNone/>
              <a:defRPr sz="1400" i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Подзаголовок слайда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B7BA88D-F843-4122-A255-381B3A7EE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361" y="165960"/>
            <a:ext cx="5559552" cy="634092"/>
          </a:xfrm>
        </p:spPr>
        <p:txBody>
          <a:bodyPr rtlCol="0">
            <a:normAutofit/>
          </a:bodyPr>
          <a:lstStyle>
            <a:lvl1pPr algn="r">
              <a:defRPr sz="2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Нажмите, чтобы добавить заголовок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BAB15BB6-BF7A-460B-81E4-6CA74B3B1A58}"/>
              </a:ext>
            </a:extLst>
          </p:cNvPr>
          <p:cNvSpPr/>
          <p:nvPr userDrawn="1"/>
        </p:nvSpPr>
        <p:spPr>
          <a:xfrm>
            <a:off x="0" y="1181101"/>
            <a:ext cx="5788152" cy="56769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0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69A9EAF2-ED61-42E4-B65B-25E4AA320B1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84077" y="129986"/>
            <a:ext cx="1472184" cy="1444752"/>
          </a:xfrm>
          <a:solidFill>
            <a:schemeClr val="bg1"/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27" name="Текст 27">
            <a:extLst>
              <a:ext uri="{FF2B5EF4-FFF2-40B4-BE49-F238E27FC236}">
                <a16:creationId xmlns="" xmlns:a16="http://schemas.microsoft.com/office/drawing/2014/main" id="{7B211DA6-5909-4778-ACCB-FDDE1061AE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078" y="1886336"/>
            <a:ext cx="1472184" cy="1971790"/>
          </a:xfrm>
          <a:noFill/>
          <a:ln>
            <a:noFill/>
          </a:ln>
        </p:spPr>
        <p:txBody>
          <a:bodyPr tIns="91440" bIns="91440" rtlCol="0" anchor="t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i="1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4" name="Текст 3">
            <a:extLst>
              <a:ext uri="{FF2B5EF4-FFF2-40B4-BE49-F238E27FC236}">
                <a16:creationId xmlns="" xmlns:a16="http://schemas.microsoft.com/office/drawing/2014/main" id="{5EFB9AC3-DB43-4B4E-B74E-1ED156A18510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1933678" y="1886336"/>
            <a:ext cx="3745227" cy="4516873"/>
          </a:xfrm>
        </p:spPr>
        <p:txBody>
          <a:bodyPr numCol="1" rtlCol="0">
            <a:normAutofit/>
          </a:bodyPr>
          <a:lstStyle>
            <a:lvl1pPr marL="233363" indent="-233363">
              <a:lnSpc>
                <a:spcPct val="150000"/>
              </a:lnSpc>
              <a:spcBef>
                <a:spcPts val="0"/>
              </a:spcBef>
              <a:buNone/>
              <a:tabLst>
                <a:tab pos="112713" algn="r"/>
                <a:tab pos="233363" algn="l"/>
              </a:tabLst>
              <a:defRPr sz="120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6" name="Текст 3">
            <a:extLst>
              <a:ext uri="{FF2B5EF4-FFF2-40B4-BE49-F238E27FC236}">
                <a16:creationId xmlns="" xmlns:a16="http://schemas.microsoft.com/office/drawing/2014/main" id="{1808718C-849A-4063-A7DB-6A25E4823A61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1942554" y="6477581"/>
            <a:ext cx="3735869" cy="326903"/>
          </a:xfrm>
        </p:spPr>
        <p:txBody>
          <a:bodyPr numCol="2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7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ADBABE7C-83A0-42FB-9AB1-BD7454D9103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17143" y="296778"/>
            <a:ext cx="1874380" cy="1371600"/>
          </a:xfrm>
          <a:solidFill>
            <a:schemeClr val="accent4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38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6AA38BAD-E577-44E5-8652-7EB8884D85D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017143" y="1921978"/>
            <a:ext cx="1874380" cy="1371600"/>
          </a:xfrm>
          <a:solidFill>
            <a:schemeClr val="accent4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39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31089E30-35D5-4B63-962C-E69262F8A31B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017143" y="3547178"/>
            <a:ext cx="1874380" cy="1371600"/>
          </a:xfrm>
          <a:solidFill>
            <a:schemeClr val="accent4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40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294891CE-B5DF-4EC9-BCD1-007200ADE6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017662" y="5172377"/>
            <a:ext cx="1874380" cy="1371600"/>
          </a:xfrm>
          <a:solidFill>
            <a:schemeClr val="accent4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53" name="Текст 3">
            <a:extLst>
              <a:ext uri="{FF2B5EF4-FFF2-40B4-BE49-F238E27FC236}">
                <a16:creationId xmlns="" xmlns:a16="http://schemas.microsoft.com/office/drawing/2014/main" id="{55A40829-372A-4BD2-9DFD-55A1E0FC7A6C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8155381" y="269869"/>
            <a:ext cx="3861359" cy="1398509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55" name="Текст 3">
            <a:extLst>
              <a:ext uri="{FF2B5EF4-FFF2-40B4-BE49-F238E27FC236}">
                <a16:creationId xmlns="" xmlns:a16="http://schemas.microsoft.com/office/drawing/2014/main" id="{D3ED1463-3FDC-4F77-A490-BB128AEB35E9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8155381" y="1903490"/>
            <a:ext cx="3861359" cy="1398509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57" name="Текст 3">
            <a:extLst>
              <a:ext uri="{FF2B5EF4-FFF2-40B4-BE49-F238E27FC236}">
                <a16:creationId xmlns="" xmlns:a16="http://schemas.microsoft.com/office/drawing/2014/main" id="{66CBE1DF-E937-4AEA-A7F9-8B809516E332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8155381" y="3537111"/>
            <a:ext cx="3861359" cy="1398509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5" name="Текст 3">
            <a:extLst>
              <a:ext uri="{FF2B5EF4-FFF2-40B4-BE49-F238E27FC236}">
                <a16:creationId xmlns="" xmlns:a16="http://schemas.microsoft.com/office/drawing/2014/main" id="{4C47130C-295F-469B-8A2F-DACEF5B5A598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1927739" y="1480561"/>
            <a:ext cx="3745227" cy="313240"/>
          </a:xfrm>
        </p:spPr>
        <p:txBody>
          <a:bodyPr rtlCol="0">
            <a:noAutofit/>
          </a:bodyPr>
          <a:lstStyle>
            <a:lvl1pPr marL="0" indent="0" algn="l">
              <a:buNone/>
              <a:defRPr sz="1600" i="0">
                <a:solidFill>
                  <a:schemeClr val="accent4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59" name="Текст 3">
            <a:extLst>
              <a:ext uri="{FF2B5EF4-FFF2-40B4-BE49-F238E27FC236}">
                <a16:creationId xmlns="" xmlns:a16="http://schemas.microsoft.com/office/drawing/2014/main" id="{A93AA9FB-7091-4FF0-8330-340B0A90ACBB}"/>
              </a:ext>
            </a:extLst>
          </p:cNvPr>
          <p:cNvSpPr>
            <a:spLocks noGrp="1"/>
          </p:cNvSpPr>
          <p:nvPr>
            <p:ph type="body" sz="half" idx="37" hasCustomPrompt="1"/>
          </p:nvPr>
        </p:nvSpPr>
        <p:spPr>
          <a:xfrm>
            <a:off x="8155381" y="5170732"/>
            <a:ext cx="3861359" cy="1398509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3" name="Надпись 22">
            <a:extLst>
              <a:ext uri="{FF2B5EF4-FFF2-40B4-BE49-F238E27FC236}">
                <a16:creationId xmlns="" xmlns:a16="http://schemas.microsoft.com/office/drawing/2014/main" id="{F58024DC-2BD1-48B2-9B50-F47B3CEF4820}"/>
              </a:ext>
            </a:extLst>
          </p:cNvPr>
          <p:cNvSpPr txBox="1"/>
          <p:nvPr userDrawn="1"/>
        </p:nvSpPr>
        <p:spPr>
          <a:xfrm>
            <a:off x="7888697" y="269869"/>
            <a:ext cx="31931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1800" kern="1200" noProof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1</a:t>
            </a:r>
          </a:p>
        </p:txBody>
      </p:sp>
      <p:sp>
        <p:nvSpPr>
          <p:cNvPr id="24" name="Надпись 23">
            <a:extLst>
              <a:ext uri="{FF2B5EF4-FFF2-40B4-BE49-F238E27FC236}">
                <a16:creationId xmlns="" xmlns:a16="http://schemas.microsoft.com/office/drawing/2014/main" id="{277DCCC3-3098-4343-B77B-3D23E8F17FFD}"/>
              </a:ext>
            </a:extLst>
          </p:cNvPr>
          <p:cNvSpPr txBox="1"/>
          <p:nvPr userDrawn="1"/>
        </p:nvSpPr>
        <p:spPr>
          <a:xfrm>
            <a:off x="7888696" y="1902428"/>
            <a:ext cx="31931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1800" kern="1200" noProof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2</a:t>
            </a:r>
          </a:p>
        </p:txBody>
      </p:sp>
      <p:sp>
        <p:nvSpPr>
          <p:cNvPr id="26" name="Надпись 25">
            <a:extLst>
              <a:ext uri="{FF2B5EF4-FFF2-40B4-BE49-F238E27FC236}">
                <a16:creationId xmlns="" xmlns:a16="http://schemas.microsoft.com/office/drawing/2014/main" id="{47D9CE1B-5D25-4C27-8C90-7CA8B8B1E7EF}"/>
              </a:ext>
            </a:extLst>
          </p:cNvPr>
          <p:cNvSpPr txBox="1"/>
          <p:nvPr userDrawn="1"/>
        </p:nvSpPr>
        <p:spPr>
          <a:xfrm>
            <a:off x="7888696" y="3534987"/>
            <a:ext cx="31931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1800" kern="1200" noProof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3</a:t>
            </a:r>
          </a:p>
        </p:txBody>
      </p:sp>
      <p:sp>
        <p:nvSpPr>
          <p:cNvPr id="28" name="Надпись 27">
            <a:extLst>
              <a:ext uri="{FF2B5EF4-FFF2-40B4-BE49-F238E27FC236}">
                <a16:creationId xmlns="" xmlns:a16="http://schemas.microsoft.com/office/drawing/2014/main" id="{E4D750E6-AF88-4742-9ABE-63A5217AD198}"/>
              </a:ext>
            </a:extLst>
          </p:cNvPr>
          <p:cNvSpPr txBox="1"/>
          <p:nvPr userDrawn="1"/>
        </p:nvSpPr>
        <p:spPr>
          <a:xfrm>
            <a:off x="7888696" y="5167546"/>
            <a:ext cx="31931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1800" kern="1200" noProof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="" xmlns:p14="http://schemas.microsoft.com/office/powerpoint/2010/main" val="37677557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5 Рецепт из книги рецеп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EDAB7103-706C-4D50-B9D9-030D5A29D56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998464" cy="6858000"/>
          </a:xfrm>
          <a:solidFill>
            <a:schemeClr val="accent4">
              <a:lumMod val="20000"/>
              <a:lumOff val="80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626AAE-852B-4A65-9BB6-7D2C0A191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592" y="877824"/>
            <a:ext cx="11265408" cy="1179576"/>
          </a:xfrm>
          <a:solidFill>
            <a:schemeClr val="accent4">
              <a:lumMod val="50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lang="en-US" sz="360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spcBef>
                <a:spcPts val="1000"/>
              </a:spcBef>
              <a:buFont typeface="Arial" panose="020B0604020202020204" pitchFamily="34" charset="0"/>
            </a:pPr>
            <a:r>
              <a:rPr lang="ru-RU" noProof="0"/>
              <a:t>Образец заголовка</a:t>
            </a:r>
          </a:p>
        </p:txBody>
      </p:sp>
      <p:sp>
        <p:nvSpPr>
          <p:cNvPr id="9" name="Текст 27">
            <a:extLst>
              <a:ext uri="{FF2B5EF4-FFF2-40B4-BE49-F238E27FC236}">
                <a16:creationId xmlns="" xmlns:a16="http://schemas.microsoft.com/office/drawing/2014/main" id="{40284018-877E-48C8-A60E-5EA184B0B90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5998" y="0"/>
            <a:ext cx="5879593" cy="877824"/>
          </a:xfrm>
          <a:noFill/>
          <a:ln>
            <a:noFill/>
          </a:ln>
        </p:spPr>
        <p:txBody>
          <a:bodyPr tIns="91440" bIns="91440" rtlCol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1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="" xmlns:a16="http://schemas.microsoft.com/office/drawing/2014/main" id="{861167B6-9741-49DA-A7AF-E1A3352D10C8}"/>
              </a:ext>
            </a:extLst>
          </p:cNvPr>
          <p:cNvSpPr>
            <a:spLocks noGrp="1"/>
          </p:cNvSpPr>
          <p:nvPr>
            <p:ph type="subTitle" idx="20" hasCustomPrompt="1"/>
          </p:nvPr>
        </p:nvSpPr>
        <p:spPr>
          <a:xfrm>
            <a:off x="8785299" y="1735834"/>
            <a:ext cx="3406701" cy="321566"/>
          </a:xfrm>
        </p:spPr>
        <p:txBody>
          <a:bodyPr rtlCol="0">
            <a:normAutofit/>
          </a:bodyPr>
          <a:lstStyle>
            <a:lvl1pPr marL="0" indent="0" algn="r">
              <a:buNone/>
              <a:defRPr sz="1200" i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Подзаголовок слайда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913599A2-48DF-45BA-9425-12A5FBCF838E}"/>
              </a:ext>
            </a:extLst>
          </p:cNvPr>
          <p:cNvSpPr/>
          <p:nvPr userDrawn="1"/>
        </p:nvSpPr>
        <p:spPr>
          <a:xfrm>
            <a:off x="5992994" y="6316980"/>
            <a:ext cx="6199006" cy="5410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Текст 3">
            <a:extLst>
              <a:ext uri="{FF2B5EF4-FFF2-40B4-BE49-F238E27FC236}">
                <a16:creationId xmlns="" xmlns:a16="http://schemas.microsoft.com/office/drawing/2014/main" id="{5E29445D-5852-4685-99FA-F6D0EEB71907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096000" y="2181537"/>
            <a:ext cx="2856467" cy="267780"/>
          </a:xfrm>
        </p:spPr>
        <p:txBody>
          <a:bodyPr rtlCol="0">
            <a:noAutofit/>
          </a:bodyPr>
          <a:lstStyle>
            <a:lvl1pPr marL="0" indent="0" algn="l">
              <a:buNone/>
              <a:defRPr sz="1600" i="0">
                <a:solidFill>
                  <a:schemeClr val="accent4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7" name="Текст 3">
            <a:extLst>
              <a:ext uri="{FF2B5EF4-FFF2-40B4-BE49-F238E27FC236}">
                <a16:creationId xmlns="" xmlns:a16="http://schemas.microsoft.com/office/drawing/2014/main" id="{F8A5A1E2-D455-4943-B46C-912CF46ABA90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095999" y="2449317"/>
            <a:ext cx="5879592" cy="1801368"/>
          </a:xfrm>
          <a:noFill/>
        </p:spPr>
        <p:txBody>
          <a:bodyPr wrap="square" numCol="2" spcCol="457200"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i="1" dirty="0"/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8" name="Текст 3">
            <a:extLst>
              <a:ext uri="{FF2B5EF4-FFF2-40B4-BE49-F238E27FC236}">
                <a16:creationId xmlns="" xmlns:a16="http://schemas.microsoft.com/office/drawing/2014/main" id="{03CEA5B5-2DFF-4730-B1C1-7297D81876B7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095999" y="4250685"/>
            <a:ext cx="5879592" cy="2014859"/>
          </a:xfrm>
        </p:spPr>
        <p:txBody>
          <a:bodyPr numCol="2" rtlCol="0">
            <a:normAutofit/>
          </a:bodyPr>
          <a:lstStyle>
            <a:lvl1pPr marL="228600" indent="-228600">
              <a:buClr>
                <a:schemeClr val="accent4">
                  <a:lumMod val="50000"/>
                </a:schemeClr>
              </a:buClr>
              <a:buSzPct val="120000"/>
              <a:buFont typeface="+mj-lt"/>
              <a:buAutoNum type="arabicPeriod"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="" xmlns:a16="http://schemas.microsoft.com/office/drawing/2014/main" id="{2B63EEB8-169F-4E42-8938-2B33C50057D9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6095997" y="6366423"/>
            <a:ext cx="5879593" cy="398762"/>
          </a:xfrm>
        </p:spPr>
        <p:txBody>
          <a:bodyPr numCol="1" rtlCol="0">
            <a:norm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</p:spTree>
    <p:extLst>
      <p:ext uri="{BB962C8B-B14F-4D97-AF65-F5344CB8AC3E}">
        <p14:creationId xmlns="" xmlns:p14="http://schemas.microsoft.com/office/powerpoint/2010/main" val="18657840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Участники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C5B73CD6-4AD9-41DA-9481-BA512E885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1701" y="83820"/>
            <a:ext cx="6050280" cy="1325563"/>
          </a:xfr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="" xmlns:a16="http://schemas.microsoft.com/office/drawing/2014/main" id="{6D233A8E-E8E2-428D-B3B1-4DD2D1AD48F2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81701" y="1409382"/>
            <a:ext cx="6050280" cy="5197157"/>
          </a:xfrm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None/>
              <a:defRPr sz="1600" i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Подзаголовок слайда</a:t>
            </a:r>
          </a:p>
        </p:txBody>
      </p:sp>
      <p:sp>
        <p:nvSpPr>
          <p:cNvPr id="6" name="Рисунок 4">
            <a:extLst>
              <a:ext uri="{FF2B5EF4-FFF2-40B4-BE49-F238E27FC236}">
                <a16:creationId xmlns="" xmlns:a16="http://schemas.microsoft.com/office/drawing/2014/main" id="{EA2014FC-BC19-4F06-91E1-BBB98A5CE2A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78785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картинку </a:t>
            </a:r>
          </a:p>
        </p:txBody>
      </p:sp>
    </p:spTree>
    <p:extLst>
      <p:ext uri="{BB962C8B-B14F-4D97-AF65-F5344CB8AC3E}">
        <p14:creationId xmlns="" xmlns:p14="http://schemas.microsoft.com/office/powerpoint/2010/main" val="36776795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вершающий слайд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Группа 41" descr="Подборка изображений еды">
            <a:extLst>
              <a:ext uri="{FF2B5EF4-FFF2-40B4-BE49-F238E27FC236}">
                <a16:creationId xmlns="" xmlns:a16="http://schemas.microsoft.com/office/drawing/2014/main" id="{314C1EF1-87EB-4B3A-89AA-6D88F06EAEEE}"/>
              </a:ext>
            </a:extLst>
          </p:cNvPr>
          <p:cNvGrpSpPr/>
          <p:nvPr userDrawn="1"/>
        </p:nvGrpSpPr>
        <p:grpSpPr>
          <a:xfrm>
            <a:off x="1" y="-5000"/>
            <a:ext cx="12191999" cy="6864928"/>
            <a:chOff x="1" y="-5000"/>
            <a:chExt cx="12191999" cy="6864928"/>
          </a:xfrm>
        </p:grpSpPr>
        <p:sp>
          <p:nvSpPr>
            <p:cNvPr id="36" name="Прямоугольник 35">
              <a:extLst>
                <a:ext uri="{FF2B5EF4-FFF2-40B4-BE49-F238E27FC236}">
                  <a16:creationId xmlns="" xmlns:a16="http://schemas.microsoft.com/office/drawing/2014/main" id="{BB1FDADB-8251-4DB4-B51F-AA2085E3C6F8}"/>
                </a:ext>
              </a:extLst>
            </p:cNvPr>
            <p:cNvSpPr/>
            <p:nvPr userDrawn="1"/>
          </p:nvSpPr>
          <p:spPr>
            <a:xfrm>
              <a:off x="5056909" y="-1"/>
              <a:ext cx="3796146" cy="282632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="" xmlns:a16="http://schemas.microsoft.com/office/drawing/2014/main" id="{544E598E-13F2-4971-A360-6BA465F83FE5}"/>
                </a:ext>
              </a:extLst>
            </p:cNvPr>
            <p:cNvSpPr/>
            <p:nvPr userDrawn="1"/>
          </p:nvSpPr>
          <p:spPr>
            <a:xfrm>
              <a:off x="8862983" y="-5000"/>
              <a:ext cx="3329017" cy="282632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="" xmlns:a16="http://schemas.microsoft.com/office/drawing/2014/main" id="{3664E974-1F4F-4365-B046-F0B3ABF5ADF5}"/>
                </a:ext>
              </a:extLst>
            </p:cNvPr>
            <p:cNvSpPr/>
            <p:nvPr userDrawn="1"/>
          </p:nvSpPr>
          <p:spPr>
            <a:xfrm>
              <a:off x="1" y="2277145"/>
              <a:ext cx="4371108" cy="2949089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="" xmlns:a16="http://schemas.microsoft.com/office/drawing/2014/main" id="{A34587A9-B51D-4D62-B538-D0F0D65AF1A0}"/>
                </a:ext>
              </a:extLst>
            </p:cNvPr>
            <p:cNvSpPr/>
            <p:nvPr userDrawn="1"/>
          </p:nvSpPr>
          <p:spPr>
            <a:xfrm>
              <a:off x="7183582" y="2277145"/>
              <a:ext cx="3590087" cy="294908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="" xmlns:a16="http://schemas.microsoft.com/office/drawing/2014/main" id="{3D609D81-8C6A-4AC8-89D9-81E2FE7B407D}"/>
                </a:ext>
              </a:extLst>
            </p:cNvPr>
            <p:cNvSpPr/>
            <p:nvPr userDrawn="1"/>
          </p:nvSpPr>
          <p:spPr>
            <a:xfrm>
              <a:off x="4058904" y="2277145"/>
              <a:ext cx="2861718" cy="294908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="" xmlns:a16="http://schemas.microsoft.com/office/drawing/2014/main" id="{F0399B2B-8DDE-4AD6-82D5-DDDCFFDEB76D}"/>
                </a:ext>
              </a:extLst>
            </p:cNvPr>
            <p:cNvSpPr/>
            <p:nvPr userDrawn="1"/>
          </p:nvSpPr>
          <p:spPr>
            <a:xfrm>
              <a:off x="5984309" y="4573928"/>
              <a:ext cx="2394108" cy="228600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="" xmlns:a16="http://schemas.microsoft.com/office/drawing/2014/main" id="{591515F0-BF0D-403B-8287-06F400A87DED}"/>
                </a:ext>
              </a:extLst>
            </p:cNvPr>
            <p:cNvSpPr/>
            <p:nvPr userDrawn="1"/>
          </p:nvSpPr>
          <p:spPr>
            <a:xfrm>
              <a:off x="9833970" y="4573928"/>
              <a:ext cx="2353950" cy="2286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="" xmlns:a16="http://schemas.microsoft.com/office/drawing/2014/main" id="{BD609ABF-B194-4497-AE30-E2D5B3BAC2AD}"/>
                </a:ext>
              </a:extLst>
            </p:cNvPr>
            <p:cNvSpPr/>
            <p:nvPr userDrawn="1"/>
          </p:nvSpPr>
          <p:spPr>
            <a:xfrm>
              <a:off x="1720042" y="4573928"/>
              <a:ext cx="2338862" cy="2286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9" name="Рисунок 4">
            <a:extLst>
              <a:ext uri="{FF2B5EF4-FFF2-40B4-BE49-F238E27FC236}">
                <a16:creationId xmlns="" xmlns:a16="http://schemas.microsoft.com/office/drawing/2014/main" id="{1FFC4A27-82C1-409D-B822-91EB3DF2863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6926"/>
            <a:ext cx="5974381" cy="2284072"/>
          </a:xfrm>
          <a:solidFill>
            <a:schemeClr val="tx2">
              <a:lumMod val="20000"/>
              <a:lumOff val="80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картинку </a:t>
            </a:r>
          </a:p>
        </p:txBody>
      </p:sp>
      <p:sp>
        <p:nvSpPr>
          <p:cNvPr id="20" name="Рисунок 4">
            <a:extLst>
              <a:ext uri="{FF2B5EF4-FFF2-40B4-BE49-F238E27FC236}">
                <a16:creationId xmlns="" xmlns:a16="http://schemas.microsoft.com/office/drawing/2014/main" id="{E517C499-361C-4FCF-8C76-A84557059C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999" y="4585314"/>
            <a:ext cx="1975104" cy="2272686"/>
          </a:xfrm>
          <a:solidFill>
            <a:schemeClr val="tx2">
              <a:lumMod val="20000"/>
              <a:lumOff val="80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Добавить картинку </a:t>
            </a:r>
          </a:p>
        </p:txBody>
      </p:sp>
      <p:sp>
        <p:nvSpPr>
          <p:cNvPr id="21" name="Рисунок 4">
            <a:extLst>
              <a:ext uri="{FF2B5EF4-FFF2-40B4-BE49-F238E27FC236}">
                <a16:creationId xmlns="" xmlns:a16="http://schemas.microsoft.com/office/drawing/2014/main" id="{B0D9F1AE-68C6-45F0-804B-096F9B883B2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63276" y="4580316"/>
            <a:ext cx="1911105" cy="2272686"/>
          </a:xfrm>
          <a:solidFill>
            <a:schemeClr val="tx2">
              <a:lumMod val="20000"/>
              <a:lumOff val="80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Добавить картинку </a:t>
            </a:r>
          </a:p>
        </p:txBody>
      </p:sp>
      <p:sp>
        <p:nvSpPr>
          <p:cNvPr id="23" name="Рисунок 4">
            <a:extLst>
              <a:ext uri="{FF2B5EF4-FFF2-40B4-BE49-F238E27FC236}">
                <a16:creationId xmlns="" xmlns:a16="http://schemas.microsoft.com/office/drawing/2014/main" id="{143096DE-80D7-48ED-BC3F-2E6D3ED978B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989060" y="2281562"/>
            <a:ext cx="1911105" cy="2272686"/>
          </a:xfrm>
          <a:solidFill>
            <a:schemeClr val="tx2">
              <a:lumMod val="20000"/>
              <a:lumOff val="80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Добавить картинку </a:t>
            </a:r>
          </a:p>
        </p:txBody>
      </p:sp>
      <p:sp>
        <p:nvSpPr>
          <p:cNvPr id="24" name="Рисунок 4">
            <a:extLst>
              <a:ext uri="{FF2B5EF4-FFF2-40B4-BE49-F238E27FC236}">
                <a16:creationId xmlns="" xmlns:a16="http://schemas.microsoft.com/office/drawing/2014/main" id="{2A457750-32D8-47A2-A18B-3ED01538E5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15979" y="-10803"/>
            <a:ext cx="1911105" cy="2272686"/>
          </a:xfrm>
          <a:solidFill>
            <a:schemeClr val="tx2">
              <a:lumMod val="20000"/>
              <a:lumOff val="80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Добавить картинку </a:t>
            </a:r>
          </a:p>
        </p:txBody>
      </p:sp>
      <p:sp>
        <p:nvSpPr>
          <p:cNvPr id="25" name="Рисунок 4">
            <a:extLst>
              <a:ext uri="{FF2B5EF4-FFF2-40B4-BE49-F238E27FC236}">
                <a16:creationId xmlns="" xmlns:a16="http://schemas.microsoft.com/office/drawing/2014/main" id="{E51D20A8-A27D-4E6C-8047-D670C07794A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10183" y="4567581"/>
            <a:ext cx="1911105" cy="2272686"/>
          </a:xfrm>
          <a:solidFill>
            <a:schemeClr val="tx2">
              <a:lumMod val="20000"/>
              <a:lumOff val="80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Добавить картинку </a:t>
            </a:r>
          </a:p>
        </p:txBody>
      </p:sp>
      <p:sp>
        <p:nvSpPr>
          <p:cNvPr id="26" name="Рисунок 4">
            <a:extLst>
              <a:ext uri="{FF2B5EF4-FFF2-40B4-BE49-F238E27FC236}">
                <a16:creationId xmlns="" xmlns:a16="http://schemas.microsoft.com/office/drawing/2014/main" id="{3CDA776B-59EE-43C5-AFA5-E86B0457E53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838511" y="2277145"/>
            <a:ext cx="2347022" cy="2272686"/>
          </a:xfrm>
          <a:solidFill>
            <a:schemeClr val="tx2">
              <a:lumMod val="20000"/>
              <a:lumOff val="80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Добавить картинку 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E6A96BD-B6AC-4441-9EB5-EF715B563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63" y="2688921"/>
            <a:ext cx="5537368" cy="1325563"/>
          </a:xfrm>
        </p:spPr>
        <p:txBody>
          <a:bodyPr rtlCol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758894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Книга Рецептов Рецеп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 44">
            <a:extLst>
              <a:ext uri="{FF2B5EF4-FFF2-40B4-BE49-F238E27FC236}">
                <a16:creationId xmlns="" xmlns:a16="http://schemas.microsoft.com/office/drawing/2014/main" id="{97A2E64D-B280-49F7-95F5-CD6A24C1EC9B}"/>
              </a:ext>
            </a:extLst>
          </p:cNvPr>
          <p:cNvSpPr/>
          <p:nvPr userDrawn="1"/>
        </p:nvSpPr>
        <p:spPr>
          <a:xfrm>
            <a:off x="8673395" y="0"/>
            <a:ext cx="351860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3" name="Текст 3">
            <a:extLst>
              <a:ext uri="{FF2B5EF4-FFF2-40B4-BE49-F238E27FC236}">
                <a16:creationId xmlns="" xmlns:a16="http://schemas.microsoft.com/office/drawing/2014/main" id="{8FC874B6-474C-46DC-AB76-6E061A973B8A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9042842" y="493212"/>
            <a:ext cx="2856467" cy="5691020"/>
          </a:xfrm>
        </p:spPr>
        <p:txBody>
          <a:bodyPr numCol="1" rtlCol="0">
            <a:normAutofit/>
          </a:bodyPr>
          <a:lstStyle>
            <a:lvl1pPr marL="233363" indent="-233363">
              <a:lnSpc>
                <a:spcPct val="150000"/>
              </a:lnSpc>
              <a:spcBef>
                <a:spcPts val="0"/>
              </a:spcBef>
              <a:buNone/>
              <a:tabLst>
                <a:tab pos="112713" algn="r"/>
                <a:tab pos="233363" algn="l"/>
              </a:tabLst>
              <a:defRPr sz="12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="" xmlns:a16="http://schemas.microsoft.com/office/drawing/2014/main" id="{425F942B-DAF3-40B3-B77F-A8C9BE692B7D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9034339" y="167107"/>
            <a:ext cx="2856467" cy="267780"/>
          </a:xfrm>
        </p:spPr>
        <p:txBody>
          <a:bodyPr rtlCol="0">
            <a:noAutofit/>
          </a:bodyPr>
          <a:lstStyle>
            <a:lvl1pPr marL="0" indent="0" algn="l">
              <a:buNone/>
              <a:defRPr sz="1600" i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AAE68E5-082A-4AFA-AC51-54889A99670B}"/>
              </a:ext>
            </a:extLst>
          </p:cNvPr>
          <p:cNvSpPr/>
          <p:nvPr userDrawn="1"/>
        </p:nvSpPr>
        <p:spPr>
          <a:xfrm>
            <a:off x="-15240" y="0"/>
            <a:ext cx="8688635" cy="11811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0" name="Подзаголовок 2">
            <a:extLst>
              <a:ext uri="{FF2B5EF4-FFF2-40B4-BE49-F238E27FC236}">
                <a16:creationId xmlns="" xmlns:a16="http://schemas.microsoft.com/office/drawing/2014/main" id="{14C40663-56FC-4BDA-A2FD-599A32A8CD2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98120" y="781224"/>
            <a:ext cx="5296301" cy="399876"/>
          </a:xfrm>
        </p:spPr>
        <p:txBody>
          <a:bodyPr rtlCol="0">
            <a:normAutofit/>
          </a:bodyPr>
          <a:lstStyle>
            <a:lvl1pPr marL="0" indent="0" algn="l">
              <a:buNone/>
              <a:defRPr sz="1600" i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Подзаголовок слайда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B7BA88D-F843-4122-A255-381B3A7EE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360" y="117834"/>
            <a:ext cx="8460035" cy="634092"/>
          </a:xfrm>
        </p:spPr>
        <p:txBody>
          <a:bodyPr rtlCol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Нажмите, чтобы добавить заголовок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="" xmlns:a16="http://schemas.microsoft.com/office/drawing/2014/main" id="{2BBF59D2-23BC-4077-814F-E2E3AE5809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8120" y="3898410"/>
            <a:ext cx="2852929" cy="1181100"/>
          </a:xfrm>
          <a:noFill/>
          <a:ln>
            <a:noFill/>
          </a:ln>
        </p:spPr>
        <p:txBody>
          <a:bodyPr tIns="91440" bIns="91440" rtlCol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i="1">
                <a:solidFill>
                  <a:schemeClr val="accent2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6" name="Текст 3">
            <a:extLst>
              <a:ext uri="{FF2B5EF4-FFF2-40B4-BE49-F238E27FC236}">
                <a16:creationId xmlns="" xmlns:a16="http://schemas.microsoft.com/office/drawing/2014/main" id="{65B16179-CC8B-4981-9526-8E3E08E72C6A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9051718" y="6254225"/>
            <a:ext cx="2856467" cy="485941"/>
          </a:xfrm>
        </p:spPr>
        <p:txBody>
          <a:bodyPr numCol="2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5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1216BA9B-211A-403E-8645-BA7B4B23763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32432" y="1516966"/>
            <a:ext cx="2194560" cy="1508760"/>
          </a:xfrm>
          <a:solidFill>
            <a:schemeClr val="accent2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29" name="Текст 3">
            <a:extLst>
              <a:ext uri="{FF2B5EF4-FFF2-40B4-BE49-F238E27FC236}">
                <a16:creationId xmlns="" xmlns:a16="http://schemas.microsoft.com/office/drawing/2014/main" id="{B934946C-9253-40AA-84F7-378E3106E765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525169" y="1516966"/>
            <a:ext cx="2728244" cy="1474888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0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69A9EAF2-ED61-42E4-B65B-25E4AA320B1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99756" y="1078689"/>
            <a:ext cx="2852928" cy="2798064"/>
          </a:xfrm>
          <a:solidFill>
            <a:schemeClr val="accent2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38" name="Текст 3">
            <a:extLst>
              <a:ext uri="{FF2B5EF4-FFF2-40B4-BE49-F238E27FC236}">
                <a16:creationId xmlns="" xmlns:a16="http://schemas.microsoft.com/office/drawing/2014/main" id="{EED0BB26-D2F7-4112-BAFC-D9A66C9DD5EE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3525169" y="3337745"/>
            <a:ext cx="2728244" cy="1474888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9" name="Текст 3">
            <a:extLst>
              <a:ext uri="{FF2B5EF4-FFF2-40B4-BE49-F238E27FC236}">
                <a16:creationId xmlns="" xmlns:a16="http://schemas.microsoft.com/office/drawing/2014/main" id="{647B97E8-F206-4899-A05D-3CEA7763CBD7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3525169" y="5134461"/>
            <a:ext cx="2728244" cy="1474888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0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200F5F5B-FD46-4295-B012-F670E320EA6D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432432" y="3317693"/>
            <a:ext cx="2194560" cy="1508760"/>
          </a:xfrm>
          <a:solidFill>
            <a:schemeClr val="accent2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42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A15085C5-1FA2-4C89-A410-A151654D409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432432" y="5118419"/>
            <a:ext cx="2194560" cy="1508760"/>
          </a:xfrm>
          <a:solidFill>
            <a:schemeClr val="accent2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21" name="Надпись 20">
            <a:extLst>
              <a:ext uri="{FF2B5EF4-FFF2-40B4-BE49-F238E27FC236}">
                <a16:creationId xmlns="" xmlns:a16="http://schemas.microsoft.com/office/drawing/2014/main" id="{DE36BD91-F42B-477D-9347-DBA3C0FDC2DB}"/>
              </a:ext>
            </a:extLst>
          </p:cNvPr>
          <p:cNvSpPr txBox="1"/>
          <p:nvPr userDrawn="1"/>
        </p:nvSpPr>
        <p:spPr>
          <a:xfrm>
            <a:off x="3107833" y="1400373"/>
            <a:ext cx="4860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4000" kern="1200" noProof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1</a:t>
            </a:r>
          </a:p>
        </p:txBody>
      </p:sp>
      <p:sp>
        <p:nvSpPr>
          <p:cNvPr id="24" name="Надпись 23">
            <a:extLst>
              <a:ext uri="{FF2B5EF4-FFF2-40B4-BE49-F238E27FC236}">
                <a16:creationId xmlns="" xmlns:a16="http://schemas.microsoft.com/office/drawing/2014/main" id="{8F6A3EC1-DE16-42B6-9619-DF093A5C3C27}"/>
              </a:ext>
            </a:extLst>
          </p:cNvPr>
          <p:cNvSpPr txBox="1"/>
          <p:nvPr userDrawn="1"/>
        </p:nvSpPr>
        <p:spPr>
          <a:xfrm>
            <a:off x="3107833" y="3266751"/>
            <a:ext cx="4860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4000" kern="1200" noProof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2</a:t>
            </a:r>
          </a:p>
        </p:txBody>
      </p:sp>
      <p:sp>
        <p:nvSpPr>
          <p:cNvPr id="25" name="Надпись 24">
            <a:extLst>
              <a:ext uri="{FF2B5EF4-FFF2-40B4-BE49-F238E27FC236}">
                <a16:creationId xmlns="" xmlns:a16="http://schemas.microsoft.com/office/drawing/2014/main" id="{0B4FCA4B-1DE9-4156-B6E1-F7E32DF05D27}"/>
              </a:ext>
            </a:extLst>
          </p:cNvPr>
          <p:cNvSpPr txBox="1"/>
          <p:nvPr userDrawn="1"/>
        </p:nvSpPr>
        <p:spPr>
          <a:xfrm>
            <a:off x="3107833" y="5007869"/>
            <a:ext cx="4860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4000" kern="1200" noProof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="" xmlns:p14="http://schemas.microsoft.com/office/powerpoint/2010/main" val="2287679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Книга Рецептов Рецеп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AAE68E5-082A-4AFA-AC51-54889A99670B}"/>
              </a:ext>
            </a:extLst>
          </p:cNvPr>
          <p:cNvSpPr/>
          <p:nvPr userDrawn="1"/>
        </p:nvSpPr>
        <p:spPr>
          <a:xfrm>
            <a:off x="-15240" y="0"/>
            <a:ext cx="12207240" cy="11811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0" name="Подзаголовок 2">
            <a:extLst>
              <a:ext uri="{FF2B5EF4-FFF2-40B4-BE49-F238E27FC236}">
                <a16:creationId xmlns="" xmlns:a16="http://schemas.microsoft.com/office/drawing/2014/main" id="{14C40663-56FC-4BDA-A2FD-599A32A8CD2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98120" y="805901"/>
            <a:ext cx="8476971" cy="375199"/>
          </a:xfrm>
        </p:spPr>
        <p:txBody>
          <a:bodyPr rtlCol="0">
            <a:normAutofit/>
          </a:bodyPr>
          <a:lstStyle>
            <a:lvl1pPr marL="0" indent="0" algn="l">
              <a:buNone/>
              <a:defRPr sz="1600" i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Подзаголовок слайда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B7BA88D-F843-4122-A255-381B3A7EE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360" y="117834"/>
            <a:ext cx="8476971" cy="634092"/>
          </a:xfrm>
        </p:spPr>
        <p:txBody>
          <a:bodyPr rtlCol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Нажмите, чтобы добавить заголовок</a:t>
            </a:r>
          </a:p>
        </p:txBody>
      </p:sp>
      <p:sp>
        <p:nvSpPr>
          <p:cNvPr id="26" name="Текст 3">
            <a:extLst>
              <a:ext uri="{FF2B5EF4-FFF2-40B4-BE49-F238E27FC236}">
                <a16:creationId xmlns="" xmlns:a16="http://schemas.microsoft.com/office/drawing/2014/main" id="{65B16179-CC8B-4981-9526-8E3E08E72C6A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8936113" y="6291373"/>
            <a:ext cx="3001647" cy="352803"/>
          </a:xfrm>
        </p:spPr>
        <p:txBody>
          <a:bodyPr numCol="1" rtlCol="0">
            <a:norm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="" xmlns:a16="http://schemas.microsoft.com/office/drawing/2014/main" id="{51D8D2EE-CE39-4FED-B22E-D2513633F89E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8946371" y="1604354"/>
            <a:ext cx="2991390" cy="4678292"/>
          </a:xfrm>
        </p:spPr>
        <p:txBody>
          <a:bodyPr numCol="1" rtlCol="0">
            <a:normAutofit/>
          </a:bodyPr>
          <a:lstStyle>
            <a:lvl1pPr marL="233363" indent="-233363">
              <a:lnSpc>
                <a:spcPct val="150000"/>
              </a:lnSpc>
              <a:spcBef>
                <a:spcPts val="0"/>
              </a:spcBef>
              <a:buNone/>
              <a:tabLst>
                <a:tab pos="112713" algn="r"/>
                <a:tab pos="233363" algn="l"/>
              </a:tabLst>
              <a:defRPr sz="12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7" name="Текст 3">
            <a:extLst>
              <a:ext uri="{FF2B5EF4-FFF2-40B4-BE49-F238E27FC236}">
                <a16:creationId xmlns="" xmlns:a16="http://schemas.microsoft.com/office/drawing/2014/main" id="{0A7E883A-5927-45B9-A5FB-8EFF513E0CAA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8946371" y="1295400"/>
            <a:ext cx="3024249" cy="300227"/>
          </a:xfrm>
        </p:spPr>
        <p:txBody>
          <a:bodyPr rtlCol="0">
            <a:noAutofit/>
          </a:bodyPr>
          <a:lstStyle>
            <a:lvl1pPr marL="0" indent="0" algn="l">
              <a:buNone/>
              <a:defRPr sz="1600" i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3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85FEB9CB-F2B1-47F4-9097-30FAF794294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21380" y="1313129"/>
            <a:ext cx="2560320" cy="2560320"/>
          </a:xfrm>
          <a:solidFill>
            <a:schemeClr val="accent2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34" name="Текст 3">
            <a:extLst>
              <a:ext uri="{FF2B5EF4-FFF2-40B4-BE49-F238E27FC236}">
                <a16:creationId xmlns="" xmlns:a16="http://schemas.microsoft.com/office/drawing/2014/main" id="{18F989E1-F209-41C2-AEC2-BDDDEE48E1E5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63625" y="3878284"/>
            <a:ext cx="2316160" cy="2751276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0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45707C7B-9828-45A7-AF95-4A3BE756BBBA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168076" y="1313129"/>
            <a:ext cx="2560320" cy="2560320"/>
          </a:xfrm>
          <a:solidFill>
            <a:schemeClr val="accent2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41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56FDA5AA-A766-4B21-8377-9267FFBAE31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114771" y="1313129"/>
            <a:ext cx="2560320" cy="2560320"/>
          </a:xfrm>
          <a:solidFill>
            <a:schemeClr val="accent2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42" name="Текст 3">
            <a:extLst>
              <a:ext uri="{FF2B5EF4-FFF2-40B4-BE49-F238E27FC236}">
                <a16:creationId xmlns="" xmlns:a16="http://schemas.microsoft.com/office/drawing/2014/main" id="{5771C520-4E5C-4853-AE35-F250CB8FB5D8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3412236" y="3878284"/>
            <a:ext cx="2316160" cy="2751276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4" name="Текст 3">
            <a:extLst>
              <a:ext uri="{FF2B5EF4-FFF2-40B4-BE49-F238E27FC236}">
                <a16:creationId xmlns="" xmlns:a16="http://schemas.microsoft.com/office/drawing/2014/main" id="{5C64EC75-B525-40E2-B054-6BA5895D0794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6349484" y="3878284"/>
            <a:ext cx="2325607" cy="2751276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6" name="Текст 27">
            <a:extLst>
              <a:ext uri="{FF2B5EF4-FFF2-40B4-BE49-F238E27FC236}">
                <a16:creationId xmlns="" xmlns:a16="http://schemas.microsoft.com/office/drawing/2014/main" id="{394C56F0-EE6F-474D-AB99-995F044BCB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46371" y="213824"/>
            <a:ext cx="2991389" cy="952080"/>
          </a:xfrm>
          <a:noFill/>
          <a:ln>
            <a:noFill/>
          </a:ln>
        </p:spPr>
        <p:txBody>
          <a:bodyPr tIns="91440" bIns="91440" rtlCol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i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" name="Надпись 1">
            <a:extLst>
              <a:ext uri="{FF2B5EF4-FFF2-40B4-BE49-F238E27FC236}">
                <a16:creationId xmlns="" xmlns:a16="http://schemas.microsoft.com/office/drawing/2014/main" id="{920B6783-0F8B-4A69-A5F6-7CB50E2B23A8}"/>
              </a:ext>
            </a:extLst>
          </p:cNvPr>
          <p:cNvSpPr txBox="1"/>
          <p:nvPr userDrawn="1"/>
        </p:nvSpPr>
        <p:spPr>
          <a:xfrm>
            <a:off x="145082" y="3873449"/>
            <a:ext cx="36580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2400" kern="1200" noProof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1</a:t>
            </a:r>
          </a:p>
        </p:txBody>
      </p:sp>
      <p:sp>
        <p:nvSpPr>
          <p:cNvPr id="21" name="Надпись 20">
            <a:extLst>
              <a:ext uri="{FF2B5EF4-FFF2-40B4-BE49-F238E27FC236}">
                <a16:creationId xmlns="" xmlns:a16="http://schemas.microsoft.com/office/drawing/2014/main" id="{CC4D1335-DA11-4DAC-BCA6-7BB8B148C97F}"/>
              </a:ext>
            </a:extLst>
          </p:cNvPr>
          <p:cNvSpPr txBox="1"/>
          <p:nvPr userDrawn="1"/>
        </p:nvSpPr>
        <p:spPr>
          <a:xfrm>
            <a:off x="3098093" y="3873449"/>
            <a:ext cx="36580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2400" kern="1200" noProof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2</a:t>
            </a:r>
          </a:p>
        </p:txBody>
      </p:sp>
      <p:sp>
        <p:nvSpPr>
          <p:cNvPr id="22" name="Надпись 21">
            <a:extLst>
              <a:ext uri="{FF2B5EF4-FFF2-40B4-BE49-F238E27FC236}">
                <a16:creationId xmlns="" xmlns:a16="http://schemas.microsoft.com/office/drawing/2014/main" id="{CB8EECED-0609-4B4F-AE03-A4F22DF062BA}"/>
              </a:ext>
            </a:extLst>
          </p:cNvPr>
          <p:cNvSpPr txBox="1"/>
          <p:nvPr userDrawn="1"/>
        </p:nvSpPr>
        <p:spPr>
          <a:xfrm>
            <a:off x="6051104" y="3873449"/>
            <a:ext cx="36580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2400" kern="1200" noProof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="" xmlns:p14="http://schemas.microsoft.com/office/powerpoint/2010/main" val="2084993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Книга Рецептов Рецеп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6D41EDA9-50CC-431D-A9E2-D8B28F1D9DD2}"/>
              </a:ext>
            </a:extLst>
          </p:cNvPr>
          <p:cNvSpPr/>
          <p:nvPr userDrawn="1"/>
        </p:nvSpPr>
        <p:spPr>
          <a:xfrm>
            <a:off x="-15240" y="0"/>
            <a:ext cx="5788152" cy="11811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0" name="Подзаголовок 2">
            <a:extLst>
              <a:ext uri="{FF2B5EF4-FFF2-40B4-BE49-F238E27FC236}">
                <a16:creationId xmlns="" xmlns:a16="http://schemas.microsoft.com/office/drawing/2014/main" id="{14C40663-56FC-4BDA-A2FD-599A32A8CD2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366211" y="859534"/>
            <a:ext cx="3406701" cy="321566"/>
          </a:xfrm>
        </p:spPr>
        <p:txBody>
          <a:bodyPr rtlCol="0">
            <a:normAutofit/>
          </a:bodyPr>
          <a:lstStyle>
            <a:lvl1pPr marL="0" indent="0" algn="r">
              <a:buNone/>
              <a:defRPr sz="1400" i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Подзаголовок слайда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B7BA88D-F843-4122-A255-381B3A7EE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361" y="165960"/>
            <a:ext cx="5559552" cy="634092"/>
          </a:xfrm>
        </p:spPr>
        <p:txBody>
          <a:bodyPr rtlCol="0">
            <a:normAutofit/>
          </a:bodyPr>
          <a:lstStyle>
            <a:lvl1pPr algn="r">
              <a:defRPr sz="2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Нажмите, чтобы добавить заголовок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BAB15BB6-BF7A-460B-81E4-6CA74B3B1A58}"/>
              </a:ext>
            </a:extLst>
          </p:cNvPr>
          <p:cNvSpPr/>
          <p:nvPr userDrawn="1"/>
        </p:nvSpPr>
        <p:spPr>
          <a:xfrm>
            <a:off x="0" y="1181101"/>
            <a:ext cx="5788152" cy="56769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0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69A9EAF2-ED61-42E4-B65B-25E4AA320B1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84077" y="129986"/>
            <a:ext cx="1472184" cy="1444752"/>
          </a:xfrm>
          <a:solidFill>
            <a:schemeClr val="bg1"/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27" name="Текст 27">
            <a:extLst>
              <a:ext uri="{FF2B5EF4-FFF2-40B4-BE49-F238E27FC236}">
                <a16:creationId xmlns="" xmlns:a16="http://schemas.microsoft.com/office/drawing/2014/main" id="{7B211DA6-5909-4778-ACCB-FDDE1061AE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078" y="1886336"/>
            <a:ext cx="1472184" cy="1971790"/>
          </a:xfrm>
          <a:noFill/>
          <a:ln>
            <a:noFill/>
          </a:ln>
        </p:spPr>
        <p:txBody>
          <a:bodyPr tIns="91440" bIns="91440" rtlCol="0" anchor="t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i="1">
                <a:solidFill>
                  <a:schemeClr val="accent2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4" name="Текст 3">
            <a:extLst>
              <a:ext uri="{FF2B5EF4-FFF2-40B4-BE49-F238E27FC236}">
                <a16:creationId xmlns="" xmlns:a16="http://schemas.microsoft.com/office/drawing/2014/main" id="{5EFB9AC3-DB43-4B4E-B74E-1ED156A18510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1933678" y="1886336"/>
            <a:ext cx="3745227" cy="4516873"/>
          </a:xfrm>
        </p:spPr>
        <p:txBody>
          <a:bodyPr numCol="1" rtlCol="0">
            <a:normAutofit/>
          </a:bodyPr>
          <a:lstStyle>
            <a:lvl1pPr marL="233363" indent="-233363">
              <a:lnSpc>
                <a:spcPct val="150000"/>
              </a:lnSpc>
              <a:spcBef>
                <a:spcPts val="0"/>
              </a:spcBef>
              <a:buNone/>
              <a:tabLst>
                <a:tab pos="112713" algn="r"/>
                <a:tab pos="233363" algn="l"/>
              </a:tabLst>
              <a:defRPr sz="12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6" name="Текст 3">
            <a:extLst>
              <a:ext uri="{FF2B5EF4-FFF2-40B4-BE49-F238E27FC236}">
                <a16:creationId xmlns="" xmlns:a16="http://schemas.microsoft.com/office/drawing/2014/main" id="{1808718C-849A-4063-A7DB-6A25E4823A61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1942554" y="6477581"/>
            <a:ext cx="3735869" cy="326903"/>
          </a:xfrm>
        </p:spPr>
        <p:txBody>
          <a:bodyPr numCol="2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Добавить информацию о питании</a:t>
            </a:r>
          </a:p>
        </p:txBody>
      </p:sp>
      <p:sp>
        <p:nvSpPr>
          <p:cNvPr id="37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ADBABE7C-83A0-42FB-9AB1-BD7454D9103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17143" y="296778"/>
            <a:ext cx="1874380" cy="1371600"/>
          </a:xfrm>
          <a:solidFill>
            <a:schemeClr val="accent2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38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6AA38BAD-E577-44E5-8652-7EB8884D85D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017143" y="1921978"/>
            <a:ext cx="1874380" cy="1371600"/>
          </a:xfrm>
          <a:solidFill>
            <a:schemeClr val="accent2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39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31089E30-35D5-4B63-962C-E69262F8A31B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017143" y="3547178"/>
            <a:ext cx="1874380" cy="1371600"/>
          </a:xfrm>
          <a:solidFill>
            <a:schemeClr val="accent2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40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294891CE-B5DF-4EC9-BCD1-007200ADE6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017662" y="5172377"/>
            <a:ext cx="1874380" cy="1371600"/>
          </a:xfrm>
          <a:solidFill>
            <a:schemeClr val="accent2">
              <a:lumMod val="20000"/>
              <a:lumOff val="8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53" name="Текст 3">
            <a:extLst>
              <a:ext uri="{FF2B5EF4-FFF2-40B4-BE49-F238E27FC236}">
                <a16:creationId xmlns="" xmlns:a16="http://schemas.microsoft.com/office/drawing/2014/main" id="{55A40829-372A-4BD2-9DFD-55A1E0FC7A6C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8155381" y="269869"/>
            <a:ext cx="3861359" cy="1398509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55" name="Текст 3">
            <a:extLst>
              <a:ext uri="{FF2B5EF4-FFF2-40B4-BE49-F238E27FC236}">
                <a16:creationId xmlns="" xmlns:a16="http://schemas.microsoft.com/office/drawing/2014/main" id="{D3ED1463-3FDC-4F77-A490-BB128AEB35E9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8155381" y="1903490"/>
            <a:ext cx="3861359" cy="1398509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57" name="Текст 3">
            <a:extLst>
              <a:ext uri="{FF2B5EF4-FFF2-40B4-BE49-F238E27FC236}">
                <a16:creationId xmlns="" xmlns:a16="http://schemas.microsoft.com/office/drawing/2014/main" id="{66CBE1DF-E937-4AEA-A7F9-8B809516E332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8155381" y="3537111"/>
            <a:ext cx="3861359" cy="1398509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5" name="Текст 3">
            <a:extLst>
              <a:ext uri="{FF2B5EF4-FFF2-40B4-BE49-F238E27FC236}">
                <a16:creationId xmlns="" xmlns:a16="http://schemas.microsoft.com/office/drawing/2014/main" id="{4C47130C-295F-469B-8A2F-DACEF5B5A598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1927739" y="1480561"/>
            <a:ext cx="3745227" cy="313240"/>
          </a:xfrm>
        </p:spPr>
        <p:txBody>
          <a:bodyPr rtlCol="0">
            <a:noAutofit/>
          </a:bodyPr>
          <a:lstStyle>
            <a:lvl1pPr marL="0" indent="0" algn="l">
              <a:buNone/>
              <a:defRPr sz="1600" i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59" name="Текст 3">
            <a:extLst>
              <a:ext uri="{FF2B5EF4-FFF2-40B4-BE49-F238E27FC236}">
                <a16:creationId xmlns="" xmlns:a16="http://schemas.microsoft.com/office/drawing/2014/main" id="{A93AA9FB-7091-4FF0-8330-340B0A90ACBB}"/>
              </a:ext>
            </a:extLst>
          </p:cNvPr>
          <p:cNvSpPr>
            <a:spLocks noGrp="1"/>
          </p:cNvSpPr>
          <p:nvPr>
            <p:ph type="body" sz="half" idx="37" hasCustomPrompt="1"/>
          </p:nvPr>
        </p:nvSpPr>
        <p:spPr>
          <a:xfrm>
            <a:off x="8155381" y="5170732"/>
            <a:ext cx="3861359" cy="1398509"/>
          </a:xfrm>
        </p:spPr>
        <p:txBody>
          <a:bodyPr numCol="1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3" name="Надпись 22">
            <a:extLst>
              <a:ext uri="{FF2B5EF4-FFF2-40B4-BE49-F238E27FC236}">
                <a16:creationId xmlns="" xmlns:a16="http://schemas.microsoft.com/office/drawing/2014/main" id="{F58024DC-2BD1-48B2-9B50-F47B3CEF4820}"/>
              </a:ext>
            </a:extLst>
          </p:cNvPr>
          <p:cNvSpPr txBox="1"/>
          <p:nvPr userDrawn="1"/>
        </p:nvSpPr>
        <p:spPr>
          <a:xfrm>
            <a:off x="7888697" y="269869"/>
            <a:ext cx="31931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1800" kern="1200" noProof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1</a:t>
            </a:r>
          </a:p>
        </p:txBody>
      </p:sp>
      <p:sp>
        <p:nvSpPr>
          <p:cNvPr id="24" name="Надпись 23">
            <a:extLst>
              <a:ext uri="{FF2B5EF4-FFF2-40B4-BE49-F238E27FC236}">
                <a16:creationId xmlns="" xmlns:a16="http://schemas.microsoft.com/office/drawing/2014/main" id="{277DCCC3-3098-4343-B77B-3D23E8F17FFD}"/>
              </a:ext>
            </a:extLst>
          </p:cNvPr>
          <p:cNvSpPr txBox="1"/>
          <p:nvPr userDrawn="1"/>
        </p:nvSpPr>
        <p:spPr>
          <a:xfrm>
            <a:off x="7888696" y="1902428"/>
            <a:ext cx="31931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1800" kern="1200" noProof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2</a:t>
            </a:r>
          </a:p>
        </p:txBody>
      </p:sp>
      <p:sp>
        <p:nvSpPr>
          <p:cNvPr id="26" name="Надпись 25">
            <a:extLst>
              <a:ext uri="{FF2B5EF4-FFF2-40B4-BE49-F238E27FC236}">
                <a16:creationId xmlns="" xmlns:a16="http://schemas.microsoft.com/office/drawing/2014/main" id="{47D9CE1B-5D25-4C27-8C90-7CA8B8B1E7EF}"/>
              </a:ext>
            </a:extLst>
          </p:cNvPr>
          <p:cNvSpPr txBox="1"/>
          <p:nvPr userDrawn="1"/>
        </p:nvSpPr>
        <p:spPr>
          <a:xfrm>
            <a:off x="7888696" y="3534987"/>
            <a:ext cx="31931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1800" kern="1200" noProof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3</a:t>
            </a:r>
          </a:p>
        </p:txBody>
      </p:sp>
      <p:sp>
        <p:nvSpPr>
          <p:cNvPr id="28" name="Надпись 27">
            <a:extLst>
              <a:ext uri="{FF2B5EF4-FFF2-40B4-BE49-F238E27FC236}">
                <a16:creationId xmlns="" xmlns:a16="http://schemas.microsoft.com/office/drawing/2014/main" id="{E4D750E6-AF88-4742-9ABE-63A5217AD198}"/>
              </a:ext>
            </a:extLst>
          </p:cNvPr>
          <p:cNvSpPr txBox="1"/>
          <p:nvPr userDrawn="1"/>
        </p:nvSpPr>
        <p:spPr>
          <a:xfrm>
            <a:off x="7888696" y="5167546"/>
            <a:ext cx="31931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1800" kern="1200" noProof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="" xmlns:p14="http://schemas.microsoft.com/office/powerpoint/2010/main" val="3010742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 Книга Рецептов Рецеп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EDAB7103-706C-4D50-B9D9-030D5A29D56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998464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 rtlCol="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noProof="0"/>
              <a:t>Добавить картинку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23543EB-1130-40DD-B0F4-C970AF343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592" y="877824"/>
            <a:ext cx="11265408" cy="1179576"/>
          </a:xfr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lang="en-US" sz="360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spcBef>
                <a:spcPts val="1000"/>
              </a:spcBef>
              <a:buFont typeface="Arial" panose="020B0604020202020204" pitchFamily="34" charset="0"/>
            </a:pPr>
            <a:r>
              <a:rPr lang="ru-RU" noProof="0"/>
              <a:t>Образец заголовка</a:t>
            </a:r>
          </a:p>
        </p:txBody>
      </p:sp>
      <p:sp>
        <p:nvSpPr>
          <p:cNvPr id="9" name="Текст 27">
            <a:extLst>
              <a:ext uri="{FF2B5EF4-FFF2-40B4-BE49-F238E27FC236}">
                <a16:creationId xmlns="" xmlns:a16="http://schemas.microsoft.com/office/drawing/2014/main" id="{40284018-877E-48C8-A60E-5EA184B0B90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5998" y="0"/>
            <a:ext cx="5879593" cy="877824"/>
          </a:xfrm>
          <a:noFill/>
          <a:ln>
            <a:noFill/>
          </a:ln>
        </p:spPr>
        <p:txBody>
          <a:bodyPr tIns="91440" bIns="91440" rtlCol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1">
                <a:solidFill>
                  <a:schemeClr val="accent2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="" xmlns:a16="http://schemas.microsoft.com/office/drawing/2014/main" id="{861167B6-9741-49DA-A7AF-E1A3352D10C8}"/>
              </a:ext>
            </a:extLst>
          </p:cNvPr>
          <p:cNvSpPr>
            <a:spLocks noGrp="1"/>
          </p:cNvSpPr>
          <p:nvPr>
            <p:ph type="subTitle" idx="20" hasCustomPrompt="1"/>
          </p:nvPr>
        </p:nvSpPr>
        <p:spPr>
          <a:xfrm>
            <a:off x="8785299" y="1735834"/>
            <a:ext cx="3406701" cy="321566"/>
          </a:xfrm>
        </p:spPr>
        <p:txBody>
          <a:bodyPr rtlCol="0">
            <a:normAutofit/>
          </a:bodyPr>
          <a:lstStyle>
            <a:lvl1pPr marL="0" indent="0" algn="r">
              <a:buNone/>
              <a:defRPr sz="1200" i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Подзаголовок слайда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913599A2-48DF-45BA-9425-12A5FBCF838E}"/>
              </a:ext>
            </a:extLst>
          </p:cNvPr>
          <p:cNvSpPr/>
          <p:nvPr userDrawn="1"/>
        </p:nvSpPr>
        <p:spPr>
          <a:xfrm>
            <a:off x="5992994" y="6316980"/>
            <a:ext cx="6199006" cy="5410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Текст 3">
            <a:extLst>
              <a:ext uri="{FF2B5EF4-FFF2-40B4-BE49-F238E27FC236}">
                <a16:creationId xmlns="" xmlns:a16="http://schemas.microsoft.com/office/drawing/2014/main" id="{5E29445D-5852-4685-99FA-F6D0EEB71907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096000" y="2181537"/>
            <a:ext cx="2856467" cy="267780"/>
          </a:xfrm>
        </p:spPr>
        <p:txBody>
          <a:bodyPr rtlCol="0">
            <a:noAutofit/>
          </a:bodyPr>
          <a:lstStyle>
            <a:lvl1pPr marL="0" indent="0" algn="l">
              <a:buNone/>
              <a:defRPr sz="1600" i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7" name="Текст 3">
            <a:extLst>
              <a:ext uri="{FF2B5EF4-FFF2-40B4-BE49-F238E27FC236}">
                <a16:creationId xmlns="" xmlns:a16="http://schemas.microsoft.com/office/drawing/2014/main" id="{F8A5A1E2-D455-4943-B46C-912CF46ABA90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095999" y="2449317"/>
            <a:ext cx="5879592" cy="1801368"/>
          </a:xfrm>
          <a:noFill/>
        </p:spPr>
        <p:txBody>
          <a:bodyPr wrap="square" numCol="2" spcCol="457200"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i="1" dirty="0"/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8" name="Текст 3">
            <a:extLst>
              <a:ext uri="{FF2B5EF4-FFF2-40B4-BE49-F238E27FC236}">
                <a16:creationId xmlns="" xmlns:a16="http://schemas.microsoft.com/office/drawing/2014/main" id="{03CEA5B5-2DFF-4730-B1C1-7297D81876B7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095999" y="4250685"/>
            <a:ext cx="5879592" cy="2014859"/>
          </a:xfrm>
        </p:spPr>
        <p:txBody>
          <a:bodyPr numCol="2" rtlCol="0">
            <a:normAutofit/>
          </a:bodyPr>
          <a:lstStyle>
            <a:lvl1pPr marL="228600" indent="-228600">
              <a:buClr>
                <a:schemeClr val="accent2">
                  <a:lumMod val="50000"/>
                </a:schemeClr>
              </a:buClr>
              <a:buSzPct val="120000"/>
              <a:buFont typeface="+mj-lt"/>
              <a:buAutoNum type="arabicPeriod"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="" xmlns:a16="http://schemas.microsoft.com/office/drawing/2014/main" id="{2B63EEB8-169F-4E42-8938-2B33C50057D9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6095997" y="6366423"/>
            <a:ext cx="5879593" cy="398762"/>
          </a:xfrm>
        </p:spPr>
        <p:txBody>
          <a:bodyPr numCol="1" rtlCol="0">
            <a:norm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Добавить информацию о питании</a:t>
            </a:r>
          </a:p>
        </p:txBody>
      </p:sp>
    </p:spTree>
    <p:extLst>
      <p:ext uri="{BB962C8B-B14F-4D97-AF65-F5344CB8AC3E}">
        <p14:creationId xmlns="" xmlns:p14="http://schemas.microsoft.com/office/powerpoint/2010/main" val="2153287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ецепт Заголовок раздела книги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C5B73CD6-4AD9-41DA-9481-BA512E885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81701" y="83820"/>
            <a:ext cx="6050280" cy="1325563"/>
          </a:xfr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Нажмите, чтобы добавить заголовок</a:t>
            </a:r>
          </a:p>
        </p:txBody>
      </p:sp>
      <p:sp>
        <p:nvSpPr>
          <p:cNvPr id="4" name="Рисунок 4">
            <a:extLst>
              <a:ext uri="{FF2B5EF4-FFF2-40B4-BE49-F238E27FC236}">
                <a16:creationId xmlns="" xmlns:a16="http://schemas.microsoft.com/office/drawing/2014/main" id="{0EBF2F49-7BE2-47B1-8BC4-A7641CB89A2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78233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картинку </a:t>
            </a:r>
          </a:p>
        </p:txBody>
      </p:sp>
    </p:spTree>
    <p:extLst>
      <p:ext uri="{BB962C8B-B14F-4D97-AF65-F5344CB8AC3E}">
        <p14:creationId xmlns="" xmlns:p14="http://schemas.microsoft.com/office/powerpoint/2010/main" val="1346047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Рецепт из книги рецеп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Рисунок 29" descr="Пустой заполнитель, вместо которого можно добавить изображение. Щелкните заполнитель и выберите изображение, которое необходимо добавить.">
            <a:extLst>
              <a:ext uri="{FF2B5EF4-FFF2-40B4-BE49-F238E27FC236}">
                <a16:creationId xmlns="" xmlns:a16="http://schemas.microsoft.com/office/drawing/2014/main" id="{69A9EAF2-ED61-42E4-B65B-25E4AA320B1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-7220" y="1181100"/>
            <a:ext cx="5790659" cy="5676900"/>
          </a:xfrm>
          <a:solidFill>
            <a:schemeClr val="accent6">
              <a:lumMod val="20000"/>
              <a:lumOff val="80000"/>
            </a:schemeClr>
          </a:solidFill>
        </p:spPr>
        <p:txBody>
          <a:bodyPr rtlCol="0" anchor="ctr" anchorCtr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картинку</a:t>
            </a:r>
          </a:p>
        </p:txBody>
      </p:sp>
      <p:sp>
        <p:nvSpPr>
          <p:cNvPr id="25" name="Текст 3">
            <a:extLst>
              <a:ext uri="{FF2B5EF4-FFF2-40B4-BE49-F238E27FC236}">
                <a16:creationId xmlns="" xmlns:a16="http://schemas.microsoft.com/office/drawing/2014/main" id="{02D6ECAC-8814-4C60-BF83-103E85E412C4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018265" y="3734155"/>
            <a:ext cx="5919495" cy="2531389"/>
          </a:xfrm>
        </p:spPr>
        <p:txBody>
          <a:bodyPr numCol="2" rtlCol="0">
            <a:normAutofit/>
          </a:bodyPr>
          <a:lstStyle>
            <a:lvl1pPr marL="228600" indent="-228600">
              <a:buClr>
                <a:schemeClr val="accent6">
                  <a:lumMod val="50000"/>
                </a:schemeClr>
              </a:buClr>
              <a:buSzPct val="120000"/>
              <a:buFont typeface="+mj-lt"/>
              <a:buAutoNum type="arabicPeriod"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4" name="Текст 3">
            <a:extLst>
              <a:ext uri="{FF2B5EF4-FFF2-40B4-BE49-F238E27FC236}">
                <a16:creationId xmlns="" xmlns:a16="http://schemas.microsoft.com/office/drawing/2014/main" id="{C7B6AD5B-AEF5-4540-940C-B1E1FEA3BCAB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018265" y="3406597"/>
            <a:ext cx="5919495" cy="267780"/>
          </a:xfrm>
        </p:spPr>
        <p:txBody>
          <a:bodyPr rtlCol="0">
            <a:noAutofit/>
          </a:bodyPr>
          <a:lstStyle>
            <a:lvl1pPr marL="0" indent="0" algn="l">
              <a:buNone/>
              <a:defRPr sz="1600" i="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3" name="Текст 3">
            <a:extLst>
              <a:ext uri="{FF2B5EF4-FFF2-40B4-BE49-F238E27FC236}">
                <a16:creationId xmlns="" xmlns:a16="http://schemas.microsoft.com/office/drawing/2014/main" id="{8FC874B6-474C-46DC-AB76-6E061A973B8A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027995" y="1576050"/>
            <a:ext cx="5909765" cy="1778314"/>
          </a:xfrm>
        </p:spPr>
        <p:txBody>
          <a:bodyPr numCol="2" rtlCol="0">
            <a:normAutofit/>
          </a:bodyPr>
          <a:lstStyle>
            <a:lvl1pPr marL="233363" indent="-233363">
              <a:lnSpc>
                <a:spcPct val="100000"/>
              </a:lnSpc>
              <a:spcBef>
                <a:spcPts val="0"/>
              </a:spcBef>
              <a:buNone/>
              <a:tabLst>
                <a:tab pos="112713" algn="r"/>
                <a:tab pos="233363" algn="l"/>
              </a:tabLst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="" xmlns:a16="http://schemas.microsoft.com/office/drawing/2014/main" id="{425F942B-DAF3-40B3-B77F-A8C9BE692B7D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020775" y="1290047"/>
            <a:ext cx="5919495" cy="267780"/>
          </a:xfrm>
        </p:spPr>
        <p:txBody>
          <a:bodyPr rtlCol="0">
            <a:noAutofit/>
          </a:bodyPr>
          <a:lstStyle>
            <a:lvl1pPr marL="0" indent="0" algn="l">
              <a:buNone/>
              <a:defRPr sz="1600" i="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AAE68E5-082A-4AFA-AC51-54889A99670B}"/>
              </a:ext>
            </a:extLst>
          </p:cNvPr>
          <p:cNvSpPr/>
          <p:nvPr userDrawn="1"/>
        </p:nvSpPr>
        <p:spPr>
          <a:xfrm>
            <a:off x="-15240" y="0"/>
            <a:ext cx="12207240" cy="11811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1" name="Текст 3">
            <a:extLst>
              <a:ext uri="{FF2B5EF4-FFF2-40B4-BE49-F238E27FC236}">
                <a16:creationId xmlns="" xmlns:a16="http://schemas.microsoft.com/office/drawing/2014/main" id="{522CA51A-0C04-4FC6-8732-A2C2343AF5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401387" y="877386"/>
            <a:ext cx="2562683" cy="228601"/>
          </a:xfrm>
        </p:spPr>
        <p:txBody>
          <a:bodyPr rtlCol="0">
            <a:normAutofit/>
          </a:bodyPr>
          <a:lstStyle>
            <a:lvl1pPr marL="0" indent="0" algn="r">
              <a:buNone/>
              <a:defRPr sz="1100" i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0" name="Подзаголовок 2">
            <a:extLst>
              <a:ext uri="{FF2B5EF4-FFF2-40B4-BE49-F238E27FC236}">
                <a16:creationId xmlns="" xmlns:a16="http://schemas.microsoft.com/office/drawing/2014/main" id="{14C40663-56FC-4BDA-A2FD-599A32A8CD2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98120" y="805901"/>
            <a:ext cx="9144000" cy="375199"/>
          </a:xfrm>
        </p:spPr>
        <p:txBody>
          <a:bodyPr rtlCol="0">
            <a:normAutofit/>
          </a:bodyPr>
          <a:lstStyle>
            <a:lvl1pPr marL="0" indent="0" algn="l">
              <a:buNone/>
              <a:defRPr sz="1600" i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Подзаголовок слайда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B7BA88D-F843-4122-A255-381B3A7EE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360" y="117834"/>
            <a:ext cx="11724400" cy="634092"/>
          </a:xfrm>
        </p:spPr>
        <p:txBody>
          <a:bodyPr rtlCol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Нажмите, чтобы добавить заголовок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="" xmlns:a16="http://schemas.microsoft.com/office/drawing/2014/main" id="{2BBF59D2-23BC-4077-814F-E2E3AE5809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75460" y="4992427"/>
            <a:ext cx="1944124" cy="1020891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tIns="91440" bIns="91440" rtlCol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i="1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6" name="Текст 3">
            <a:extLst>
              <a:ext uri="{FF2B5EF4-FFF2-40B4-BE49-F238E27FC236}">
                <a16:creationId xmlns="" xmlns:a16="http://schemas.microsoft.com/office/drawing/2014/main" id="{65B16179-CC8B-4981-9526-8E3E08E72C6A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6018265" y="6291373"/>
            <a:ext cx="5919495" cy="352803"/>
          </a:xfrm>
        </p:spPr>
        <p:txBody>
          <a:bodyPr numCol="1" rtlCol="0">
            <a:norm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Текст слайда</a:t>
            </a:r>
          </a:p>
        </p:txBody>
      </p:sp>
    </p:spTree>
    <p:extLst>
      <p:ext uri="{BB962C8B-B14F-4D97-AF65-F5344CB8AC3E}">
        <p14:creationId xmlns="" xmlns:p14="http://schemas.microsoft.com/office/powerpoint/2010/main" val="1855805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0E9A5EC-A9DD-4592-8B98-62D6F2D6A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A58240A-8AA3-4585-BCFB-5E6B8F3DE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C179F8-6D44-439B-8CEA-B7EA23D611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9953BAA-7926-4A14-BB17-B2F00A4391A7}" type="datetime1">
              <a:rPr lang="ru-RU" noProof="0" smtClean="0"/>
              <a:pPr rtl="0"/>
              <a:t>02.05.2023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8C0B40A-0162-4753-9396-D6061762A2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FDFD43C-A0D1-4CC6-9A2E-479DF76A24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745CA84A-544F-4B6B-BC9A-925394EE73B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201637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4" r:id="rId2"/>
    <p:sldLayoutId id="2147483664" r:id="rId3"/>
    <p:sldLayoutId id="2147483668" r:id="rId4"/>
    <p:sldLayoutId id="2147483690" r:id="rId5"/>
    <p:sldLayoutId id="2147483670" r:id="rId6"/>
    <p:sldLayoutId id="2147483714" r:id="rId7"/>
    <p:sldLayoutId id="2147483685" r:id="rId8"/>
    <p:sldLayoutId id="2147483697" r:id="rId9"/>
    <p:sldLayoutId id="2147483698" r:id="rId10"/>
    <p:sldLayoutId id="2147483699" r:id="rId11"/>
    <p:sldLayoutId id="2147483700" r:id="rId12"/>
    <p:sldLayoutId id="2147483715" r:id="rId13"/>
    <p:sldLayoutId id="2147483686" r:id="rId14"/>
    <p:sldLayoutId id="2147483701" r:id="rId15"/>
    <p:sldLayoutId id="2147483702" r:id="rId16"/>
    <p:sldLayoutId id="2147483703" r:id="rId17"/>
    <p:sldLayoutId id="2147483704" r:id="rId18"/>
    <p:sldLayoutId id="2147483716" r:id="rId19"/>
    <p:sldLayoutId id="2147483687" r:id="rId20"/>
    <p:sldLayoutId id="2147483705" r:id="rId21"/>
    <p:sldLayoutId id="2147483706" r:id="rId22"/>
    <p:sldLayoutId id="2147483707" r:id="rId23"/>
    <p:sldLayoutId id="2147483708" r:id="rId24"/>
    <p:sldLayoutId id="2147483717" r:id="rId25"/>
    <p:sldLayoutId id="2147483688" r:id="rId26"/>
    <p:sldLayoutId id="2147483709" r:id="rId27"/>
    <p:sldLayoutId id="2147483710" r:id="rId28"/>
    <p:sldLayoutId id="2147483711" r:id="rId29"/>
    <p:sldLayoutId id="2147483712" r:id="rId30"/>
    <p:sldLayoutId id="2147483718" r:id="rId31"/>
    <p:sldLayoutId id="2147483694" r:id="rId32"/>
    <p:sldLayoutId id="2147483696" r:id="rId3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0AA71FC6-2DF7-4CAA-B3D4-9EB198CDBF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6430" b="26430"/>
          <a:stretch>
            <a:fillRect/>
          </a:stretch>
        </p:blipFill>
        <p:spPr>
          <a:xfrm>
            <a:off x="-999" y="-10803"/>
            <a:ext cx="5974381" cy="230122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5A860440-253B-4136-B980-92B6CC05EC0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1072" r="2107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C589DE22-4A96-4090-B4DF-1C621FB2596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22048" r="22048"/>
          <a:stretch>
            <a:fillRect/>
          </a:stretch>
        </p:blipFill>
        <p:spPr>
          <a:xfrm>
            <a:off x="7940684" y="17733"/>
            <a:ext cx="1911105" cy="2272686"/>
          </a:xfrm>
          <a:prstGeom prst="rect">
            <a:avLst/>
          </a:prstGeom>
        </p:spPr>
      </p:pic>
      <p:sp>
        <p:nvSpPr>
          <p:cNvPr id="5" name="Рисунок 4">
            <a:extLst>
              <a:ext uri="{FF2B5EF4-FFF2-40B4-BE49-F238E27FC236}">
                <a16:creationId xmlns="" xmlns:a16="http://schemas.microsoft.com/office/drawing/2014/main" id="{BF7DC613-6865-42DB-AC10-36C090282D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9524CABC-7BBB-409F-9B9F-D65A0636B33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l="22025" r="220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DD708953-183E-481A-812A-019DB9AA1F4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/>
          <a:srcRect t="12913" b="1291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9" name="Заголовок 8">
            <a:extLst>
              <a:ext uri="{FF2B5EF4-FFF2-40B4-BE49-F238E27FC236}">
                <a16:creationId xmlns="" xmlns:a16="http://schemas.microsoft.com/office/drawing/2014/main" id="{6791DE9F-174D-4A9E-B4AE-6E5E0799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244" y="2261883"/>
            <a:ext cx="5974381" cy="2318433"/>
          </a:xfrm>
          <a:solidFill>
            <a:srgbClr val="CC92DA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FFD94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Презентация на тему: </a:t>
            </a:r>
            <a:br>
              <a:rPr lang="ru-RU" sz="4000" b="1" dirty="0">
                <a:solidFill>
                  <a:srgbClr val="FFD94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ru-RU" sz="4000" b="1" dirty="0" smtClean="0">
                <a:solidFill>
                  <a:srgbClr val="FFD94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«Повар школьного питания».</a:t>
            </a:r>
            <a:br>
              <a:rPr lang="ru-RU" sz="4000" b="1" dirty="0" smtClean="0">
                <a:solidFill>
                  <a:srgbClr val="FFD94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ru-RU" sz="4000" b="1" dirty="0" smtClean="0">
                <a:solidFill>
                  <a:srgbClr val="FFD94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МБОУ «</a:t>
            </a:r>
            <a:r>
              <a:rPr lang="ru-RU" sz="4000" b="1" dirty="0" err="1" smtClean="0">
                <a:solidFill>
                  <a:srgbClr val="FFD94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Дубовская</a:t>
            </a:r>
            <a:r>
              <a:rPr lang="ru-RU" sz="4000" b="1" dirty="0" smtClean="0">
                <a:solidFill>
                  <a:srgbClr val="FFD94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СОШ»</a:t>
            </a:r>
            <a:endParaRPr lang="ru-RU" sz="4000" b="1" dirty="0">
              <a:solidFill>
                <a:srgbClr val="FFD94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D6D5130-7022-4D35-9E65-9519D8A302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1086" y="4580316"/>
            <a:ext cx="2187974" cy="2290419"/>
          </a:xfrm>
          <a:prstGeom prst="rect">
            <a:avLst/>
          </a:prstGeom>
          <a:ln>
            <a:solidFill>
              <a:srgbClr val="7D891D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70CA5DE0-BE46-4464-8E1A-6FED666687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8060" y="2266360"/>
            <a:ext cx="2025901" cy="23321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436705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vortex dir="r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нгредиенты">
            <a:extLst>
              <a:ext uri="{FF2B5EF4-FFF2-40B4-BE49-F238E27FC236}">
                <a16:creationId xmlns="" xmlns:a16="http://schemas.microsoft.com/office/drawing/2014/main" id="{EBAB30E8-7A9F-444F-A633-275573A3E8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" b="16"/>
          <a:stretch/>
        </p:blipFill>
        <p:spPr/>
      </p:pic>
      <p:pic>
        <p:nvPicPr>
          <p:cNvPr id="22" name="Рисунок 21" descr="Французские тосты">
            <a:extLst>
              <a:ext uri="{FF2B5EF4-FFF2-40B4-BE49-F238E27FC236}">
                <a16:creationId xmlns="" xmlns:a16="http://schemas.microsoft.com/office/drawing/2014/main" id="{2C161E9C-C16A-4780-830E-9B2CC6367C5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5" b="45"/>
          <a:stretch/>
        </p:blipFill>
        <p:spPr/>
      </p:pic>
      <p:pic>
        <p:nvPicPr>
          <p:cNvPr id="20" name="Рисунок 19" descr="Специи с ложками">
            <a:extLst>
              <a:ext uri="{FF2B5EF4-FFF2-40B4-BE49-F238E27FC236}">
                <a16:creationId xmlns="" xmlns:a16="http://schemas.microsoft.com/office/drawing/2014/main" id="{9F94FB8C-62F5-4831-B16A-385706F282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6" b="106"/>
          <a:stretch/>
        </p:blipFill>
        <p:spPr/>
      </p:pic>
      <p:pic>
        <p:nvPicPr>
          <p:cNvPr id="18" name="Рисунок 17" descr="Буттернут суп">
            <a:extLst>
              <a:ext uri="{FF2B5EF4-FFF2-40B4-BE49-F238E27FC236}">
                <a16:creationId xmlns="" xmlns:a16="http://schemas.microsoft.com/office/drawing/2014/main" id="{5F10EA36-DEB5-4407-BAB8-4AD641FD4AB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" r="51"/>
          <a:stretch/>
        </p:blipFill>
        <p:spPr/>
      </p:pic>
      <p:pic>
        <p:nvPicPr>
          <p:cNvPr id="12" name="Рисунок 11" descr="Egg &amp; Avo">
            <a:extLst>
              <a:ext uri="{FF2B5EF4-FFF2-40B4-BE49-F238E27FC236}">
                <a16:creationId xmlns="" xmlns:a16="http://schemas.microsoft.com/office/drawing/2014/main" id="{9944A643-5BA0-4BB2-BC70-3EE2B9A58EB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2" r="112"/>
          <a:stretch/>
        </p:blipFill>
        <p:spPr/>
      </p:pic>
      <p:pic>
        <p:nvPicPr>
          <p:cNvPr id="16" name="Рисунок 15" descr="Оладьи">
            <a:extLst>
              <a:ext uri="{FF2B5EF4-FFF2-40B4-BE49-F238E27FC236}">
                <a16:creationId xmlns="" xmlns:a16="http://schemas.microsoft.com/office/drawing/2014/main" id="{7EC7A6F9-4BB5-4F67-9279-02CB8E98402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6" b="46"/>
          <a:stretch/>
        </p:blipFill>
        <p:spPr/>
      </p:pic>
      <p:pic>
        <p:nvPicPr>
          <p:cNvPr id="14" name="Рисунок 13" descr="Начос и соус">
            <a:extLst>
              <a:ext uri="{FF2B5EF4-FFF2-40B4-BE49-F238E27FC236}">
                <a16:creationId xmlns="" xmlns:a16="http://schemas.microsoft.com/office/drawing/2014/main" id="{AB4709AE-4BDB-4019-9C8F-F437CBE8581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9" r="89"/>
          <a:stretch/>
        </p:blipFill>
        <p:spPr/>
      </p:pic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AC5AE8D7-19B9-4F5D-AB07-379BEFB39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" y="2766218"/>
            <a:ext cx="6222055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6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Спасибо </a:t>
            </a:r>
            <a:br>
              <a:rPr lang="ru-RU" sz="6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ru-RU" sz="6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за внимание!</a:t>
            </a:r>
          </a:p>
        </p:txBody>
      </p:sp>
    </p:spTree>
    <p:extLst>
      <p:ext uri="{BB962C8B-B14F-4D97-AF65-F5344CB8AC3E}">
        <p14:creationId xmlns="" xmlns:p14="http://schemas.microsoft.com/office/powerpoint/2010/main" val="18274325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FC76C77-F7BE-4786-B7B8-BB9BDAD299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27" r="5852"/>
          <a:stretch/>
        </p:blipFill>
        <p:spPr>
          <a:xfrm>
            <a:off x="8354217" y="0"/>
            <a:ext cx="3837783" cy="3879529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0469165-404D-4293-8B88-BA9E533E4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8123583" cy="3086024"/>
          </a:xfrm>
        </p:spPr>
        <p:txBody>
          <a:bodyPr rtlCol="0">
            <a:normAutofit lnSpcReduction="10000"/>
          </a:bodyPr>
          <a:lstStyle/>
          <a:p>
            <a:pPr algn="ctr" rtl="0"/>
            <a:r>
              <a:rPr lang="ru-RU" sz="4400" b="1" i="0" dirty="0">
                <a:solidFill>
                  <a:srgbClr val="0B25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Повар-специалист, который занимается  приготовлением пищи на </a:t>
            </a:r>
          </a:p>
          <a:p>
            <a:pPr algn="ctr" rtl="0"/>
            <a:r>
              <a:rPr lang="ru-RU" sz="4400" b="1" i="0" dirty="0">
                <a:solidFill>
                  <a:srgbClr val="0B25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предприятиях общественного питания. </a:t>
            </a:r>
            <a:endParaRPr lang="ru-RU" sz="4400" b="1" dirty="0">
              <a:solidFill>
                <a:srgbClr val="0B25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pic>
        <p:nvPicPr>
          <p:cNvPr id="8" name="Рисунок 7" descr="Ингредиенты Рецепта">
            <a:extLst>
              <a:ext uri="{FF2B5EF4-FFF2-40B4-BE49-F238E27FC236}">
                <a16:creationId xmlns="" xmlns:a16="http://schemas.microsoft.com/office/drawing/2014/main" id="{9E891DD2-13A7-444C-AC48-BB89D6530537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5409216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250">
        <p14:ferris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EEA5F69-3827-4DA9-AAF2-48F80E3C7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052" y="0"/>
            <a:ext cx="7301948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712994-45BB-4DD9-8909-BF16884D6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5103" y="0"/>
            <a:ext cx="6406897" cy="852792"/>
          </a:xfrm>
        </p:spPr>
        <p:txBody>
          <a:bodyPr rtlCol="0">
            <a:noAutofit/>
          </a:bodyPr>
          <a:lstStyle/>
          <a:p>
            <a:pPr rtl="0"/>
            <a:r>
              <a:rPr lang="ru-RU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Должностные обязанности повара:</a:t>
            </a:r>
          </a:p>
        </p:txBody>
      </p:sp>
      <p:pic>
        <p:nvPicPr>
          <p:cNvPr id="8" name="Рисунок 7" descr="Яйцо с авокадо">
            <a:extLst>
              <a:ext uri="{FF2B5EF4-FFF2-40B4-BE49-F238E27FC236}">
                <a16:creationId xmlns="" xmlns:a16="http://schemas.microsoft.com/office/drawing/2014/main" id="{2CC37EC2-1F3B-431B-B13E-C1C3C11461D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D7BF536-502C-4B16-8974-8891616AF4FB}"/>
              </a:ext>
            </a:extLst>
          </p:cNvPr>
          <p:cNvSpPr txBox="1"/>
          <p:nvPr/>
        </p:nvSpPr>
        <p:spPr>
          <a:xfrm>
            <a:off x="5785103" y="852792"/>
            <a:ext cx="653941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1" i="0" dirty="0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1. являться на работу строго согласно утвержденному графику работы;</a:t>
            </a:r>
          </a:p>
          <a:p>
            <a:pPr algn="l"/>
            <a:r>
              <a:rPr lang="ru-RU" sz="1600" b="1" dirty="0">
                <a:solidFill>
                  <a:schemeClr val="bg1"/>
                </a:solidFill>
                <a:latin typeface="Bahnschrift" panose="020B0502040204020203" pitchFamily="34" charset="0"/>
              </a:rPr>
              <a:t>2.</a:t>
            </a:r>
            <a:r>
              <a:rPr lang="ru-RU" sz="1600" b="1" i="0" dirty="0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 обеспечивать подготовку рабочего места к началу рабочего дня;</a:t>
            </a:r>
          </a:p>
          <a:p>
            <a:pPr algn="l"/>
            <a:r>
              <a:rPr lang="ru-RU" sz="1600" b="1" i="0" dirty="0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3. обеспечивать доброкачественное приготовление пищи;</a:t>
            </a:r>
          </a:p>
          <a:p>
            <a:pPr algn="l"/>
            <a:r>
              <a:rPr lang="ru-RU" sz="1600" b="1" i="0" dirty="0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4. строго соблюдать технологический процесс согласно утвержденной рецептуре;</a:t>
            </a:r>
          </a:p>
          <a:p>
            <a:pPr algn="l"/>
            <a:r>
              <a:rPr lang="ru-RU" sz="1600" b="1" i="0" dirty="0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5. соблюдать правила товарного соседства и ротации продуктов;</a:t>
            </a:r>
          </a:p>
          <a:p>
            <a:pPr algn="l"/>
            <a:r>
              <a:rPr lang="ru-RU" sz="1600" b="1" i="0" dirty="0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6. выполнять вспомогательные работы при приготовлении блюд и кулинарных изделий;</a:t>
            </a:r>
          </a:p>
          <a:p>
            <a:pPr algn="l"/>
            <a:r>
              <a:rPr lang="ru-RU" sz="1600" b="1" i="0" dirty="0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7. перебирать зелень, плоды, удалять дефектные экземпляры, посторонние примеси;</a:t>
            </a:r>
          </a:p>
          <a:p>
            <a:pPr algn="l"/>
            <a:r>
              <a:rPr lang="ru-RU" sz="1600" b="1" i="0" dirty="0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8. очищать картофель, овощи, фрукты, ягоды и другие плоды до и после их мойки с помощью ножей, различных приспособлений;</a:t>
            </a:r>
          </a:p>
          <a:p>
            <a:pPr algn="l"/>
            <a:r>
              <a:rPr lang="ru-RU" sz="1600" b="1" i="0" dirty="0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9. размораживать рыбу, птицу, мясо; потрошит рыбу, птицу; разделывать сельдь и обрабатывать субпродукты;</a:t>
            </a:r>
          </a:p>
          <a:p>
            <a:pPr algn="l"/>
            <a:r>
              <a:rPr lang="ru-RU" sz="1600" b="1" i="0" dirty="0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10. осуществлять закладку продуктов в последовательности, учитывающей продолжительность их приготовления;</a:t>
            </a:r>
          </a:p>
          <a:p>
            <a:pPr algn="l"/>
            <a:r>
              <a:rPr lang="ru-RU" sz="1600" b="1" i="0" dirty="0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11. отпускать готовые блюда строго по чекам;</a:t>
            </a:r>
          </a:p>
          <a:p>
            <a:pPr algn="l"/>
            <a:r>
              <a:rPr lang="ru-RU" sz="1600" b="1" i="0" dirty="0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12. вечером предыдущего дня подготавливать продукцию на следующий день;</a:t>
            </a:r>
          </a:p>
          <a:p>
            <a:pPr algn="l"/>
            <a:r>
              <a:rPr lang="ru-RU" sz="1600" b="1" i="0" dirty="0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13. соблюдать чистоту и порядок на рабочем месте в соответствии с санитарно-гигиеническими требованиями</a:t>
            </a:r>
            <a:r>
              <a:rPr lang="ru-RU" sz="1600" b="0" i="0" dirty="0">
                <a:solidFill>
                  <a:srgbClr val="212529"/>
                </a:solidFill>
                <a:effectLst/>
                <a:latin typeface="LatoWeb"/>
              </a:rPr>
              <a:t>;</a:t>
            </a:r>
          </a:p>
        </p:txBody>
      </p:sp>
    </p:spTree>
    <p:extLst>
      <p:ext uri="{BB962C8B-B14F-4D97-AF65-F5344CB8AC3E}">
        <p14:creationId xmlns="" xmlns:p14="http://schemas.microsoft.com/office/powerpoint/2010/main" val="40642072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250">
        <p14:ferris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E48F75D8-5DE5-4E86-9965-D5A99CFC123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5115340" y="0"/>
            <a:ext cx="7076660" cy="6858000"/>
          </a:xfrm>
          <a:prstGeom prst="rect">
            <a:avLst/>
          </a:prstGeom>
          <a:effectLst>
            <a:glow>
              <a:srgbClr val="5EAAD7">
                <a:alpha val="42000"/>
              </a:srgbClr>
            </a:glow>
            <a:reflection blurRad="165100" stA="89000" endPos="65000" dist="50800" dir="5400000" sy="-100000" algn="bl" rotWithShape="0"/>
            <a:softEdge rad="0"/>
          </a:effectLst>
        </p:spPr>
      </p:pic>
      <p:pic>
        <p:nvPicPr>
          <p:cNvPr id="13" name="Рисунок 12" descr="Белая тарелка с салатом">
            <a:extLst>
              <a:ext uri="{FF2B5EF4-FFF2-40B4-BE49-F238E27FC236}">
                <a16:creationId xmlns="" xmlns:a16="http://schemas.microsoft.com/office/drawing/2014/main" id="{457CE2C7-D31F-4A1A-A332-AD94B84BC22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D761421A-E2BA-4C07-AFF2-C24DEB3F9146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-7220" y="331305"/>
            <a:ext cx="8276577" cy="695614"/>
          </a:xfrm>
        </p:spPr>
        <p:txBody>
          <a:bodyPr rtlCol="0"/>
          <a:lstStyle/>
          <a:p>
            <a:pPr rtl="0"/>
            <a:r>
              <a:rPr lang="ru-RU" sz="2800" b="1" dirty="0">
                <a:solidFill>
                  <a:srgbClr val="FFD9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Должностные обязанности повара: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="" xmlns:a16="http://schemas.microsoft.com/office/drawing/2014/main" id="{1DAE1E0C-CB38-4508-B57D-90505AE07F26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783439" y="1181100"/>
            <a:ext cx="6408561" cy="5676900"/>
          </a:xfrm>
        </p:spPr>
        <p:txBody>
          <a:bodyPr>
            <a:normAutofit/>
          </a:bodyPr>
          <a:lstStyle/>
          <a:p>
            <a:pPr marL="0" indent="0" algn="l">
              <a:lnSpc>
                <a:spcPct val="120000"/>
              </a:lnSpc>
            </a:pPr>
            <a:r>
              <a:rPr lang="ru-RU" sz="1800" b="0" i="0" dirty="0">
                <a:solidFill>
                  <a:schemeClr val="tx1"/>
                </a:solidFill>
                <a:effectLst/>
                <a:latin typeface="Bahnschrift" panose="020B0502040204020203" pitchFamily="34" charset="0"/>
              </a:rPr>
              <a:t>14. по окончании рабочего дня приводить рабочее место в порядок, мыть плиты, стойки.</a:t>
            </a:r>
          </a:p>
          <a:p>
            <a:pPr marL="0" indent="0" algn="l">
              <a:lnSpc>
                <a:spcPct val="120000"/>
              </a:lnSpc>
            </a:pPr>
            <a:r>
              <a:rPr lang="ru-RU" sz="1800" b="0" i="0" dirty="0">
                <a:solidFill>
                  <a:schemeClr val="tx1"/>
                </a:solidFill>
                <a:effectLst/>
                <a:latin typeface="Bahnschrift" panose="020B0502040204020203" pitchFamily="34" charset="0"/>
              </a:rPr>
              <a:t>15. выполнять разовые поручения администрации, связанные с производственными процессами;</a:t>
            </a:r>
          </a:p>
          <a:p>
            <a:pPr marL="0" indent="0" algn="l">
              <a:lnSpc>
                <a:spcPct val="120000"/>
              </a:lnSpc>
            </a:pPr>
            <a:r>
              <a:rPr lang="ru-RU" sz="1800" b="0" i="0" dirty="0">
                <a:solidFill>
                  <a:schemeClr val="tx1"/>
                </a:solidFill>
                <a:effectLst/>
                <a:latin typeface="Bahnschrift" panose="020B0502040204020203" pitchFamily="34" charset="0"/>
              </a:rPr>
              <a:t>16. уметь пользоваться оборудованием и следить за его сохранностью;</a:t>
            </a:r>
          </a:p>
          <a:p>
            <a:pPr marL="0" indent="0" algn="l">
              <a:lnSpc>
                <a:spcPct val="120000"/>
              </a:lnSpc>
            </a:pPr>
            <a:r>
              <a:rPr lang="ru-RU" sz="1800" b="0" i="0" dirty="0">
                <a:solidFill>
                  <a:schemeClr val="tx1"/>
                </a:solidFill>
                <a:effectLst/>
                <a:latin typeface="Bahnschrift" panose="020B0502040204020203" pitchFamily="34" charset="0"/>
              </a:rPr>
              <a:t>17. строго соблюдать установленную продолжительность рабочего времени;</a:t>
            </a:r>
          </a:p>
          <a:p>
            <a:pPr marL="0" indent="0" algn="l">
              <a:lnSpc>
                <a:spcPct val="120000"/>
              </a:lnSpc>
            </a:pPr>
            <a:r>
              <a:rPr lang="ru-RU" sz="1800" b="0" i="0" dirty="0">
                <a:solidFill>
                  <a:schemeClr val="tx1"/>
                </a:solidFill>
                <a:effectLst/>
                <a:latin typeface="Bahnschrift" panose="020B0502040204020203" pitchFamily="34" charset="0"/>
              </a:rPr>
              <a:t>18. не допускать действий, мешающих другим работникам выполнять трудовые обязанности;</a:t>
            </a:r>
          </a:p>
          <a:p>
            <a:pPr marL="0" indent="0" algn="l">
              <a:lnSpc>
                <a:spcPct val="120000"/>
              </a:lnSpc>
            </a:pPr>
            <a:r>
              <a:rPr lang="ru-RU" sz="1800" b="0" i="0" dirty="0">
                <a:solidFill>
                  <a:schemeClr val="tx1"/>
                </a:solidFill>
                <a:effectLst/>
                <a:latin typeface="Bahnschrift" panose="020B0502040204020203" pitchFamily="34" charset="0"/>
              </a:rPr>
              <a:t>19. в случае возникновения нештатных ситуаций своевременно ставить в известность администрацию;</a:t>
            </a:r>
          </a:p>
          <a:p>
            <a:pPr marL="0" indent="0" algn="l">
              <a:lnSpc>
                <a:spcPct val="120000"/>
              </a:lnSpc>
            </a:pPr>
            <a:r>
              <a:rPr lang="ru-RU" sz="1800" b="0" i="0" dirty="0">
                <a:solidFill>
                  <a:schemeClr val="tx1"/>
                </a:solidFill>
                <a:effectLst/>
                <a:latin typeface="Bahnschrift" panose="020B0502040204020203" pitchFamily="34" charset="0"/>
              </a:rPr>
              <a:t>20. проходить в установленном порядке предварительные и периодические медицинские осмотры, санитарно-гигиеническое </a:t>
            </a:r>
            <a:r>
              <a:rPr lang="ru-RU" sz="1800" b="0" i="0" dirty="0" smtClean="0">
                <a:solidFill>
                  <a:schemeClr val="tx1"/>
                </a:solidFill>
                <a:effectLst/>
                <a:latin typeface="Bahnschrift" panose="020B0502040204020203" pitchFamily="34" charset="0"/>
              </a:rPr>
              <a:t>обучение</a:t>
            </a:r>
            <a:r>
              <a:rPr lang="ru-RU" sz="18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.</a:t>
            </a:r>
            <a:endParaRPr lang="ru-RU" sz="1800" b="0" i="0" dirty="0">
              <a:solidFill>
                <a:schemeClr val="tx1"/>
              </a:solidFill>
              <a:effectLst/>
              <a:latin typeface="Bahnschrift" panose="020B0502040204020203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3489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250">
        <p14:ferris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87CD72F-E63C-4B94-A332-EFBC30419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144" y="39115"/>
            <a:ext cx="8224599" cy="780449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Памятки и уголки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столовой: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54ABD44-2204-43EB-B0F4-CE97ACB548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52" t="6377" r="33913" b="9371"/>
          <a:stretch/>
        </p:blipFill>
        <p:spPr>
          <a:xfrm>
            <a:off x="8397426" y="764820"/>
            <a:ext cx="3137965" cy="4694147"/>
          </a:xfrm>
          <a:prstGeom prst="rect">
            <a:avLst/>
          </a:prstGeom>
          <a:ln>
            <a:solidFill>
              <a:srgbClr val="AA452E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8742F4D-B36D-4820-8767-BECFA9A05F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577" t="7179" r="33988" b="3381"/>
          <a:stretch/>
        </p:blipFill>
        <p:spPr>
          <a:xfrm>
            <a:off x="292609" y="762901"/>
            <a:ext cx="3616468" cy="4677779"/>
          </a:xfrm>
          <a:prstGeom prst="rect">
            <a:avLst/>
          </a:prstGeom>
          <a:ln>
            <a:solidFill>
              <a:srgbClr val="AA452E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A3D38037-17C1-49DC-98E3-294A05D7CF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750" t="10969" r="17789" b="7179"/>
          <a:stretch/>
        </p:blipFill>
        <p:spPr>
          <a:xfrm>
            <a:off x="4270248" y="850392"/>
            <a:ext cx="3728503" cy="3143562"/>
          </a:xfrm>
          <a:prstGeom prst="rect">
            <a:avLst/>
          </a:prstGeom>
          <a:ln>
            <a:solidFill>
              <a:srgbClr val="AA452E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9740FE92-8154-421A-8A4D-CD3770FBFB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327" t="12367" r="15769" b="9744"/>
          <a:stretch/>
        </p:blipFill>
        <p:spPr>
          <a:xfrm>
            <a:off x="4638203" y="4106190"/>
            <a:ext cx="3602408" cy="2431770"/>
          </a:xfrm>
          <a:prstGeom prst="rect">
            <a:avLst/>
          </a:prstGeom>
          <a:ln>
            <a:solidFill>
              <a:srgbClr val="AA452E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8721372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250">
        <p14:ferris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6584" y="83820"/>
            <a:ext cx="9645397" cy="1325563"/>
          </a:xfrm>
        </p:spPr>
        <p:txBody>
          <a:bodyPr>
            <a:normAutofit/>
          </a:bodyPr>
          <a:lstStyle/>
          <a:p>
            <a:r>
              <a:rPr lang="ru-RU" dirty="0" smtClean="0"/>
              <a:t>ОФОРМЛЕНИЕ СТОЛОВОЙ: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19A589D-2E42-4749-92B2-21840888B63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26250" r="26250"/>
          <a:stretch/>
        </p:blipFill>
        <p:spPr>
          <a:xfrm>
            <a:off x="9395358" y="3374136"/>
            <a:ext cx="2604618" cy="3084416"/>
          </a:xfrm>
          <a:prstGeom prst="rect">
            <a:avLst/>
          </a:prstGeom>
          <a:ln>
            <a:solidFill>
              <a:srgbClr val="AA452E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F72C980-78E3-4B91-BAC3-01D5AEBCC4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18" t="13805" r="7116" b="2829"/>
          <a:stretch/>
        </p:blipFill>
        <p:spPr>
          <a:xfrm>
            <a:off x="210068" y="4208625"/>
            <a:ext cx="4433578" cy="2493927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39944" y="4306824"/>
            <a:ext cx="4047744" cy="2276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46504" y="1183004"/>
            <a:ext cx="6867144" cy="2959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1A7B86-8736-4CA0-9897-D9595F5DB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ru-RU" dirty="0" smtClean="0"/>
              <a:t>Обстановка в </a:t>
            </a:r>
            <a:r>
              <a:rPr lang="ru-RU" dirty="0"/>
              <a:t>столовой: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7D5CC2D-39E6-4FAD-9395-F847E7DCA1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31"/>
          <a:stretch/>
        </p:blipFill>
        <p:spPr>
          <a:xfrm>
            <a:off x="6950803" y="3723745"/>
            <a:ext cx="4684605" cy="29187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763D5C0-24D3-4B5F-A372-5F6DB5DD71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07"/>
          <a:stretch/>
        </p:blipFill>
        <p:spPr>
          <a:xfrm>
            <a:off x="2149820" y="3778046"/>
            <a:ext cx="4495262" cy="2854148"/>
          </a:xfrm>
          <a:prstGeom prst="rect">
            <a:avLst/>
          </a:prstGeom>
          <a:ln>
            <a:solidFill>
              <a:srgbClr val="8A8735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0C30C52-B1ED-4F45-BB8C-55239F0244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7514" y="1061149"/>
            <a:ext cx="6269326" cy="2420378"/>
          </a:xfrm>
          <a:prstGeom prst="rect">
            <a:avLst/>
          </a:prstGeom>
          <a:ln>
            <a:solidFill>
              <a:srgbClr val="8A8735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C23BB81D-6B4C-4BFB-B338-47CC3D7896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18" y="3031202"/>
            <a:ext cx="2658139" cy="381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245802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250">
        <p14:ferris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9656" y="83820"/>
            <a:ext cx="10212325" cy="1325563"/>
          </a:xfrm>
        </p:spPr>
        <p:txBody>
          <a:bodyPr>
            <a:normAutofit/>
          </a:bodyPr>
          <a:lstStyle/>
          <a:p>
            <a:r>
              <a:rPr lang="ru-RU" dirty="0" smtClean="0"/>
              <a:t>МЕНЮ:ЗАВТРАКИ ,ОБЕДЫ.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D4B433E-DD38-48F2-A13D-C3279112AB9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0038" r="20038"/>
          <a:stretch>
            <a:fillRect/>
          </a:stretch>
        </p:blipFill>
        <p:spPr>
          <a:xfrm>
            <a:off x="384048" y="1789330"/>
            <a:ext cx="3794760" cy="4500688"/>
          </a:xfrm>
          <a:prstGeom prst="rect">
            <a:avLst/>
          </a:prstGeom>
          <a:ln>
            <a:solidFill>
              <a:srgbClr val="8A8735"/>
            </a:solidFill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93025" y="1801368"/>
            <a:ext cx="3828686" cy="4416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6" name="AutoShape 2" descr="IMG-20230502-WA00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48" name="AutoShape 4" descr="IMG-20230502-WA00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112264"/>
            <a:ext cx="3300984" cy="3711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6D4B3B87-B637-40F8-A894-9FA24D7814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05" t="39186" r="24377" b="20075"/>
          <a:stretch/>
        </p:blipFill>
        <p:spPr>
          <a:xfrm>
            <a:off x="7084018" y="315599"/>
            <a:ext cx="3280864" cy="306631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87D4F0E2-AF16-46D8-9618-946E4FA886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9424"/>
          <a:stretch/>
        </p:blipFill>
        <p:spPr>
          <a:xfrm>
            <a:off x="557976" y="233304"/>
            <a:ext cx="3847278" cy="3066317"/>
          </a:xfrm>
          <a:prstGeom prst="rect">
            <a:avLst/>
          </a:prstGeom>
          <a:ln>
            <a:solidFill>
              <a:srgbClr val="AA452E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6128E70C-8A1B-4051-A190-D313DDF747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aturation sat="117000"/>
                    </a14:imgEffect>
                    <a14:imgEffect>
                      <a14:brightnessContrast bright="-27000" contrast="-12000"/>
                    </a14:imgEffect>
                  </a14:imgLayer>
                </a14:imgProps>
              </a:ext>
            </a:extLst>
          </a:blip>
          <a:srcRect b="2373"/>
          <a:stretch/>
        </p:blipFill>
        <p:spPr>
          <a:xfrm>
            <a:off x="8325770" y="-265176"/>
            <a:ext cx="4231990" cy="6781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52B9CFD8-9C5F-444C-9073-3C6317A4951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989" r="25738"/>
          <a:stretch/>
        </p:blipFill>
        <p:spPr>
          <a:xfrm>
            <a:off x="682813" y="3494372"/>
            <a:ext cx="3907475" cy="3034444"/>
          </a:xfrm>
          <a:prstGeom prst="rect">
            <a:avLst/>
          </a:prstGeom>
          <a:ln>
            <a:solidFill>
              <a:srgbClr val="AA452E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298B20E3-6F34-4755-B3A1-F3949C9C36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476"/>
          <a:stretch/>
        </p:blipFill>
        <p:spPr>
          <a:xfrm>
            <a:off x="5059529" y="3499075"/>
            <a:ext cx="5098220" cy="3066317"/>
          </a:xfrm>
          <a:prstGeom prst="rect">
            <a:avLst/>
          </a:prstGeom>
          <a:ln>
            <a:solidFill>
              <a:srgbClr val="AA452E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4670481" y="429768"/>
            <a:ext cx="227895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Повар и помощник повара школьной столовой.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97435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250">
        <p14:ferris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Образец слайдов книги рецептов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Franklin Gothic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61330800_TF89533498_Win32" id="{212DA4CC-8E81-4E83-98AD-1A4D12486C5E}" vid="{4AF74FC2-F1BC-4501-8980-7F56009D54BC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Книга рецептов</Template>
  <TotalTime>1449</TotalTime>
  <Words>53</Words>
  <Application>Microsoft Office PowerPoint</Application>
  <PresentationFormat>Произвольный</PresentationFormat>
  <Paragraphs>38</Paragraphs>
  <Slides>10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1_Образец слайдов книги рецептов</vt:lpstr>
      <vt:lpstr>Презентация на тему:  «Повар школьного питания». МБОУ «Дубовская СОШ»</vt:lpstr>
      <vt:lpstr>Слайд 2</vt:lpstr>
      <vt:lpstr>Должностные обязанности повара:</vt:lpstr>
      <vt:lpstr>Слайд 4</vt:lpstr>
      <vt:lpstr>Памятки и уголки в столовой:</vt:lpstr>
      <vt:lpstr>ОФОРМЛЕНИЕ СТОЛОВОЙ:</vt:lpstr>
      <vt:lpstr>Обстановка в столовой:</vt:lpstr>
      <vt:lpstr>МЕНЮ:ЗАВТРАКИ ,ОБЕДЫ.</vt:lpstr>
      <vt:lpstr>Слайд 9</vt:lpstr>
      <vt:lpstr>Спасибо 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</dc:title>
  <dc:creator>Таисия Анзурова</dc:creator>
  <cp:lastModifiedBy>Зарина</cp:lastModifiedBy>
  <cp:revision>32</cp:revision>
  <dcterms:created xsi:type="dcterms:W3CDTF">2023-04-28T22:34:05Z</dcterms:created>
  <dcterms:modified xsi:type="dcterms:W3CDTF">2023-05-02T06:47:55Z</dcterms:modified>
</cp:coreProperties>
</file>