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5" r:id="rId5"/>
    <p:sldId id="296" r:id="rId6"/>
    <p:sldId id="306" r:id="rId7"/>
    <p:sldId id="309" r:id="rId8"/>
    <p:sldId id="314" r:id="rId9"/>
    <p:sldId id="310" r:id="rId10"/>
    <p:sldId id="316" r:id="rId11"/>
    <p:sldId id="294" r:id="rId12"/>
    <p:sldId id="315" r:id="rId13"/>
    <p:sldId id="259" r:id="rId14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8628"/>
    <a:srgbClr val="833930"/>
    <a:srgbClr val="A73861"/>
    <a:srgbClr val="70617E"/>
    <a:srgbClr val="93D3D9"/>
    <a:srgbClr val="CAD8D6"/>
    <a:srgbClr val="C48127"/>
    <a:srgbClr val="737544"/>
    <a:srgbClr val="73292A"/>
    <a:srgbClr val="595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107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14.03.2023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4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391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08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0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8245" y="3299199"/>
            <a:ext cx="5731010" cy="636697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sz="4400" dirty="0">
                <a:solidFill>
                  <a:srgbClr val="C48127"/>
                </a:solidFill>
              </a:rPr>
              <a:t>Презентация:</a:t>
            </a:r>
            <a:br>
              <a:rPr lang="ru-RU" sz="4400" dirty="0">
                <a:solidFill>
                  <a:srgbClr val="737544"/>
                </a:solidFill>
              </a:rPr>
            </a:br>
            <a:r>
              <a:rPr lang="ru-RU" sz="4400" dirty="0">
                <a:solidFill>
                  <a:srgbClr val="737544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«Родная школа: вчера, сегодня и завтра»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6B1A8-75F4-408B-BB0A-C251F3A7D466}"/>
              </a:ext>
            </a:extLst>
          </p:cNvPr>
          <p:cNvSpPr txBox="1"/>
          <p:nvPr/>
        </p:nvSpPr>
        <p:spPr>
          <a:xfrm>
            <a:off x="4458030" y="4408945"/>
            <a:ext cx="3729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53C30"/>
                </a:solidFill>
              </a:rPr>
              <a:t>МБОУ «Дубовская СОШ»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B42655AD-D979-42C9-B98B-4A974B21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012" y="4079631"/>
            <a:ext cx="10409975" cy="85812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98628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61359E-29DF-47C3-B89D-3AB747359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97" b="33600"/>
          <a:stretch/>
        </p:blipFill>
        <p:spPr>
          <a:xfrm>
            <a:off x="605297" y="2103511"/>
            <a:ext cx="5165422" cy="3776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939" y="978408"/>
            <a:ext cx="4683981" cy="1325880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b="1" dirty="0">
                <a:latin typeface="Garamond" panose="02020404030301010803" pitchFamily="18" charset="0"/>
                <a:cs typeface="Times New Roman"/>
              </a:rPr>
              <a:t>Школа раньше:</a:t>
            </a:r>
            <a:endParaRPr lang="ru-RU" b="1" dirty="0">
              <a:solidFill>
                <a:schemeClr val="accent3"/>
              </a:solidFill>
              <a:latin typeface="Garamond" panose="02020404030301010803" pitchFamily="18" charset="0"/>
              <a:cs typeface="Times New Roman"/>
            </a:endParaRPr>
          </a:p>
        </p:txBody>
      </p:sp>
      <p:pic>
        <p:nvPicPr>
          <p:cNvPr id="10" name="Рисунок 9" descr="Акцент цветочного листа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246859" y="971237"/>
            <a:ext cx="1243661" cy="790090"/>
          </a:xfrm>
          <a:prstGeom prst="rect">
            <a:avLst/>
          </a:prstGeom>
        </p:spPr>
      </p:pic>
      <p:pic>
        <p:nvPicPr>
          <p:cNvPr id="1929" name="Рисунок 1928" descr="Акцент цветочного листа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87" y="270593"/>
            <a:ext cx="1791038" cy="2033695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0260EFB-AB75-41FB-B424-6D5F76FDB1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822778" y="1952703"/>
            <a:ext cx="5206040" cy="3776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57C3-270F-42A4-B490-A87FC29FF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03" y="5551387"/>
            <a:ext cx="977705" cy="9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164805"/>
            <a:ext cx="8695944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Школа сейчас: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3B39123-D0EB-45EC-B10B-C5F473EC0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9861" y="1987572"/>
            <a:ext cx="7952278" cy="449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2EB00-B896-42BB-AF20-DFEACB470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825" y="5747825"/>
            <a:ext cx="1110175" cy="11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EC347A-540F-4FC1-8E4C-A00E6353F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90" b="53282"/>
          <a:stretch/>
        </p:blipFill>
        <p:spPr>
          <a:xfrm>
            <a:off x="2652828" y="2666083"/>
            <a:ext cx="3206584" cy="24800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b="1" dirty="0">
                <a:highlight>
                  <a:srgbClr val="CAD8D6"/>
                </a:highlight>
                <a:latin typeface="Century Gothic" panose="020B0502020202020204" pitchFamily="34" charset="0"/>
                <a:cs typeface="Times New Roman"/>
              </a:rPr>
              <a:t>Школа раньше:</a:t>
            </a:r>
            <a:r>
              <a:rPr lang="ru-RU" b="1" dirty="0">
                <a:solidFill>
                  <a:schemeClr val="accent3"/>
                </a:solidFill>
                <a:highlight>
                  <a:srgbClr val="CAD8D6"/>
                </a:highlight>
                <a:latin typeface="Century Gothic" panose="020B0502020202020204" pitchFamily="34" charset="0"/>
                <a:cs typeface="Times New Roman"/>
              </a:rPr>
              <a:t> </a:t>
            </a:r>
            <a:endParaRPr lang="ru-RU" b="1" dirty="0">
              <a:highlight>
                <a:srgbClr val="CAD8D6"/>
              </a:highlight>
              <a:latin typeface="Century Gothic" panose="020B0502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7CEE5A-421C-AB04-0186-6EC7880701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797" y="6356350"/>
            <a:ext cx="2743200" cy="365125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t>4</a:t>
            </a:fld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A3699A-ACCA-49E0-A2EA-C12C5878A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9301"/>
          <a:stretch/>
        </p:blipFill>
        <p:spPr>
          <a:xfrm>
            <a:off x="243096" y="2113479"/>
            <a:ext cx="2354330" cy="4242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3A5DD6-8FA2-4379-82A6-2DF85E235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39428"/>
          <a:stretch/>
        </p:blipFill>
        <p:spPr>
          <a:xfrm>
            <a:off x="5477172" y="3918481"/>
            <a:ext cx="3590625" cy="28955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8380D3-A864-4C9C-8204-146267031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21"/>
          <a:stretch/>
        </p:blipFill>
        <p:spPr>
          <a:xfrm>
            <a:off x="9172135" y="1947145"/>
            <a:ext cx="2897945" cy="47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8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206400"/>
            <a:ext cx="8705088" cy="2002536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AAD6FF"/>
                </a:highlight>
                <a:latin typeface="Sitka Small" panose="02000505000000020004" pitchFamily="2" charset="0"/>
              </a:rPr>
              <a:t>Школа сейчас: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7C6334-F2F2-4032-8774-3AF433284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2"/>
          <a:stretch/>
        </p:blipFill>
        <p:spPr>
          <a:xfrm>
            <a:off x="48752" y="3049660"/>
            <a:ext cx="5387843" cy="3644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CD336F-613F-4725-8367-E58CE81DB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407" y="2880848"/>
            <a:ext cx="5084817" cy="38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54157-869F-9BBE-CFCF-717129CA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solidFill>
                  <a:srgbClr val="75628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Школа раньше: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A3FEFE1-764E-4278-8217-E7CA933A3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871" r="49166"/>
          <a:stretch/>
        </p:blipFill>
        <p:spPr>
          <a:xfrm rot="383177">
            <a:off x="350541" y="4564733"/>
            <a:ext cx="2262968" cy="20996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4749ED-6D74-4081-8EBF-D3788E170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53" r="39024"/>
          <a:stretch/>
        </p:blipFill>
        <p:spPr>
          <a:xfrm>
            <a:off x="5666544" y="2489346"/>
            <a:ext cx="2784401" cy="2272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3F92C8-6031-4BEF-9F77-D5DCEA716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40" b="48554"/>
          <a:stretch/>
        </p:blipFill>
        <p:spPr>
          <a:xfrm>
            <a:off x="2572091" y="2756196"/>
            <a:ext cx="2894726" cy="28568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F43120-D2D0-4E6E-844F-FC7B3D89B6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088" t="1000" r="-1046" b="50290"/>
          <a:stretch/>
        </p:blipFill>
        <p:spPr>
          <a:xfrm rot="435832">
            <a:off x="8599068" y="362607"/>
            <a:ext cx="3356975" cy="26991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749C1E-6090-4A60-A50B-C5DD1990B2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 b="1357"/>
          <a:stretch/>
        </p:blipFill>
        <p:spPr>
          <a:xfrm>
            <a:off x="8218305" y="3594879"/>
            <a:ext cx="3202349" cy="29888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7C85B7-0116-4DF8-9318-78D0008212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986"/>
          <a:stretch/>
        </p:blipFill>
        <p:spPr>
          <a:xfrm rot="20489845">
            <a:off x="441933" y="436267"/>
            <a:ext cx="2633573" cy="26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glitter dir="r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D304FE-C2EA-431E-928E-AB218D345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7964" y="3587537"/>
            <a:ext cx="3985845" cy="298938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9B9288-ECCE-45CD-A1CD-7FF2D6EB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47" y="2285296"/>
            <a:ext cx="4153252" cy="228740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595A2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Школа сейчас: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0D266-7F7E-4A43-9F88-FF52648B0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927" y="281080"/>
            <a:ext cx="4197226" cy="31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864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b="1" dirty="0">
                <a:solidFill>
                  <a:srgbClr val="CAD8D6"/>
                </a:solidFill>
                <a:highlight>
                  <a:srgbClr val="737544"/>
                </a:highlight>
                <a:latin typeface="Bookman Old Style" panose="02050604050505020204" pitchFamily="18" charset="0"/>
              </a:rPr>
              <a:t>Школа раньше:</a:t>
            </a:r>
          </a:p>
        </p:txBody>
      </p:sp>
      <p:pic>
        <p:nvPicPr>
          <p:cNvPr id="10" name="Рисунок 9" descr="Акцент цветочного листа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94" y="3301247"/>
            <a:ext cx="1250823" cy="7946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37752D-6F5E-4F44-8E69-F484C937F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89" b="65128"/>
          <a:stretch/>
        </p:blipFill>
        <p:spPr>
          <a:xfrm>
            <a:off x="3355436" y="1307058"/>
            <a:ext cx="5445079" cy="26178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1F56CA-48A6-42CF-B294-8477A308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00" r="39223" b="34872"/>
          <a:stretch/>
        </p:blipFill>
        <p:spPr>
          <a:xfrm>
            <a:off x="9044747" y="1380744"/>
            <a:ext cx="3147253" cy="19835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F16D32-270E-497B-9E7D-81741FEF0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45"/>
          <a:stretch/>
        </p:blipFill>
        <p:spPr>
          <a:xfrm>
            <a:off x="4897386" y="4095888"/>
            <a:ext cx="6172950" cy="26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23A105-069C-4288-9EAE-0F422650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854">
            <a:off x="7791243" y="615622"/>
            <a:ext cx="4933427" cy="422734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E982EE4-663A-4596-98F5-B84CC0F796F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 rot="20614753">
            <a:off x="230054" y="1524695"/>
            <a:ext cx="3407976" cy="2119335"/>
          </a:xfrm>
          <a:prstGeom prst="rect">
            <a:avLst/>
          </a:prstGeom>
          <a:ln>
            <a:solidFill>
              <a:srgbClr val="93D3D9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6A01-1D8C-E82D-69CE-C1BEA5E0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402" y="254391"/>
            <a:ext cx="8111196" cy="1686951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sz="6600" b="1" dirty="0">
                <a:solidFill>
                  <a:srgbClr val="73292A"/>
                </a:solidFill>
                <a:highlight>
                  <a:srgbClr val="CAD8D6"/>
                </a:highlight>
                <a:latin typeface="Bahnschrift Light" panose="020B0502040204020203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Школа сейчас: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3F1AA9-2F29-4799-9EF6-64E99F63F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22" b="410"/>
          <a:stretch/>
        </p:blipFill>
        <p:spPr>
          <a:xfrm>
            <a:off x="1934043" y="3429000"/>
            <a:ext cx="4572000" cy="3187871"/>
          </a:xfrm>
          <a:prstGeom prst="rect">
            <a:avLst/>
          </a:prstGeom>
          <a:ln>
            <a:solidFill>
              <a:srgbClr val="93D3D9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C1A70D-E3CA-4CCA-AC56-DC1B29893E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73" b="7692"/>
          <a:stretch/>
        </p:blipFill>
        <p:spPr>
          <a:xfrm rot="21141486">
            <a:off x="6851840" y="1978988"/>
            <a:ext cx="3900977" cy="2306516"/>
          </a:xfrm>
          <a:prstGeom prst="rect">
            <a:avLst/>
          </a:prstGeom>
          <a:ln>
            <a:solidFill>
              <a:srgbClr val="93D3D9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EF91C0-0D27-4B5A-ABEA-1E3718995A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796" r="4484" b="23693"/>
          <a:stretch/>
        </p:blipFill>
        <p:spPr>
          <a:xfrm>
            <a:off x="7389564" y="4670473"/>
            <a:ext cx="3986623" cy="2082020"/>
          </a:xfrm>
          <a:prstGeom prst="rect">
            <a:avLst/>
          </a:prstGeom>
          <a:ln>
            <a:solidFill>
              <a:srgbClr val="93D3D9"/>
            </a:solidFill>
          </a:ln>
        </p:spPr>
      </p:pic>
    </p:spTree>
    <p:extLst>
      <p:ext uri="{BB962C8B-B14F-4D97-AF65-F5344CB8AC3E}">
        <p14:creationId xmlns:p14="http://schemas.microsoft.com/office/powerpoint/2010/main" val="58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openxmlformats.org/package/2006/metadata/core-properties"/>
    <ds:schemaRef ds:uri="4f0d45a2-344c-4fe0-9811-4277bf2c2e17"/>
    <ds:schemaRef ds:uri="bb13cd20-357b-48a5-aff4-3bb4b52aae3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{26A51218-EB61-4002-99B2-E7D5AA5C72D3}tf56410444_win32</Template>
  <TotalTime>211</TotalTime>
  <Words>58</Words>
  <Application>Microsoft Office PowerPoint</Application>
  <PresentationFormat>Широкоэкранный</PresentationFormat>
  <Paragraphs>22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6" baseType="lpstr">
      <vt:lpstr>Yu Gothic UI Light</vt:lpstr>
      <vt:lpstr>Arial</vt:lpstr>
      <vt:lpstr>Arial Black</vt:lpstr>
      <vt:lpstr>Bahnschrift Light</vt:lpstr>
      <vt:lpstr>Baskerville</vt:lpstr>
      <vt:lpstr>Bookman Old Style</vt:lpstr>
      <vt:lpstr>Calibri</vt:lpstr>
      <vt:lpstr>Century Gothic</vt:lpstr>
      <vt:lpstr>Courier New</vt:lpstr>
      <vt:lpstr>Garamond</vt:lpstr>
      <vt:lpstr>Gill Sans Light</vt:lpstr>
      <vt:lpstr>Gill Sans Nova</vt:lpstr>
      <vt:lpstr>Gill Sans Nova Light</vt:lpstr>
      <vt:lpstr>Sitka Small</vt:lpstr>
      <vt:lpstr>Times New Roman</vt:lpstr>
      <vt:lpstr>Тема Office</vt:lpstr>
      <vt:lpstr>Презентация: «Родная школа: вчера, сегодня и завтра»</vt:lpstr>
      <vt:lpstr>Школа раньше:</vt:lpstr>
      <vt:lpstr>Школа сейчас: </vt:lpstr>
      <vt:lpstr>Школа раньше: </vt:lpstr>
      <vt:lpstr>Школа сейчас:</vt:lpstr>
      <vt:lpstr>Школа раньше: </vt:lpstr>
      <vt:lpstr>Школа сейчас:</vt:lpstr>
      <vt:lpstr>Школа раньше:</vt:lpstr>
      <vt:lpstr>Школа сейчас: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Таисия Анзурова</dc:creator>
  <cp:lastModifiedBy>Таисия Анзурова</cp:lastModifiedBy>
  <cp:revision>23</cp:revision>
  <dcterms:created xsi:type="dcterms:W3CDTF">2023-03-13T22:23:14Z</dcterms:created>
  <dcterms:modified xsi:type="dcterms:W3CDTF">2023-03-14T20:02:00Z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